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304" r:id="rId2"/>
    <p:sldId id="305" r:id="rId3"/>
    <p:sldId id="259" r:id="rId4"/>
    <p:sldId id="264" r:id="rId5"/>
    <p:sldId id="307" r:id="rId6"/>
    <p:sldId id="308" r:id="rId7"/>
    <p:sldId id="276" r:id="rId8"/>
    <p:sldId id="319" r:id="rId9"/>
    <p:sldId id="320" r:id="rId10"/>
    <p:sldId id="316" r:id="rId11"/>
    <p:sldId id="284" r:id="rId12"/>
    <p:sldId id="311" r:id="rId13"/>
    <p:sldId id="312" r:id="rId14"/>
    <p:sldId id="314" r:id="rId15"/>
    <p:sldId id="313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Montagu Slab" panose="020B0604020202020204" charset="0"/>
      <p:regular r:id="rId27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  <a:srgbClr val="BFBFBF"/>
    <a:srgbClr val="F3A4A9"/>
    <a:srgbClr val="FCB32B"/>
    <a:srgbClr val="1F252F"/>
    <a:srgbClr val="93CBDB"/>
    <a:srgbClr val="2F202D"/>
    <a:srgbClr val="8354A3"/>
    <a:srgbClr val="95BC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-86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679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95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gif"/><Relationship Id="rId18" Type="http://schemas.openxmlformats.org/officeDocument/2006/relationships/image" Target="../media/image23.png"/><Relationship Id="rId3" Type="http://schemas.openxmlformats.org/officeDocument/2006/relationships/image" Target="../media/image3.gif"/><Relationship Id="rId7" Type="http://schemas.openxmlformats.org/officeDocument/2006/relationships/image" Target="../media/image13.gif"/><Relationship Id="rId12" Type="http://schemas.openxmlformats.org/officeDocument/2006/relationships/image" Target="../media/image18.jpeg"/><Relationship Id="rId17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gif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79075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200" dirty="0">
                <a:solidFill>
                  <a:schemeClr val="dk1"/>
                </a:solidFill>
              </a:rPr>
              <a:t>ANTHONY DOS SANTOS PEREIRA</a:t>
            </a:r>
            <a:endParaRPr sz="3500" dirty="0">
              <a:solidFill>
                <a:schemeClr val="accent1"/>
              </a:solidFill>
            </a:endParaRPr>
          </a:p>
        </p:txBody>
      </p:sp>
      <p:sp>
        <p:nvSpPr>
          <p:cNvPr id="62" name="Google Shape;866;p35">
            <a:extLst>
              <a:ext uri="{FF2B5EF4-FFF2-40B4-BE49-F238E27FC236}">
                <a16:creationId xmlns:a16="http://schemas.microsoft.com/office/drawing/2014/main" id="{CB2C2553-7F84-73CF-1651-85C2AC8852FC}"/>
              </a:ext>
            </a:extLst>
          </p:cNvPr>
          <p:cNvSpPr txBox="1">
            <a:spLocks/>
          </p:cNvSpPr>
          <p:nvPr/>
        </p:nvSpPr>
        <p:spPr>
          <a:xfrm>
            <a:off x="4496597" y="2839114"/>
            <a:ext cx="3016393" cy="1851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latin typeface="Fira Sans" panose="020B0503050000020004" pitchFamily="34" charset="0"/>
              </a:rPr>
              <a:t>Dissertação apresentada à Universidade de Aveiro para cumprimento dos requisitos necessários à obtenção do grau de Mestre em Mestrado em Desenvolvimento de Jogos Digitais, realizada sob a orientação científica da Doutora Ana Isabel Barreto Furtado Franco de Albuquerque Veloso, Professora Catedrática do Departamento de Comunicação e Arte da Universidade de Aveiro e a coorientação da Mestre Tânia Cristina Ferreira Ribeiro e da Mestre Rebeca Macedo Mendes</a:t>
            </a:r>
            <a:endParaRPr lang="en-US" sz="1000" dirty="0">
              <a:latin typeface="Fira Sans" panose="020B0503050000020004" pitchFamily="34" charset="0"/>
            </a:endParaRPr>
          </a:p>
        </p:txBody>
      </p:sp>
      <p:pic>
        <p:nvPicPr>
          <p:cNvPr id="1028" name="Picture 4" descr="Comissões de curso do DeCA 2022-2023 1º CICLO Licenciatura em Design | 8246  Licenciatura em Música | 8218">
            <a:extLst>
              <a:ext uri="{FF2B5EF4-FFF2-40B4-BE49-F238E27FC236}">
                <a16:creationId xmlns:a16="http://schemas.microsoft.com/office/drawing/2014/main" id="{D458C764-0A4D-5964-3D62-C95A67FC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89" b="21662"/>
          <a:stretch/>
        </p:blipFill>
        <p:spPr bwMode="auto">
          <a:xfrm>
            <a:off x="4267676" y="34158"/>
            <a:ext cx="3474234" cy="4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6" name="Picture 755">
            <a:extLst>
              <a:ext uri="{FF2B5EF4-FFF2-40B4-BE49-F238E27FC236}">
                <a16:creationId xmlns:a16="http://schemas.microsoft.com/office/drawing/2014/main" id="{9DE0509B-3A6B-2BEB-B70C-37F2F18E7F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3200" y="-860841"/>
            <a:ext cx="8392094" cy="60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DEMO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976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EEB1DC3A-0570-E265-E338-6ABA6C712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r="33145" b="33317"/>
          <a:stretch/>
        </p:blipFill>
        <p:spPr>
          <a:xfrm>
            <a:off x="3204628" y="476234"/>
            <a:ext cx="2615147" cy="1467237"/>
          </a:xfrm>
          <a:prstGeom prst="rect">
            <a:avLst/>
          </a:prstGeom>
        </p:spPr>
      </p:pic>
      <p:pic>
        <p:nvPicPr>
          <p:cNvPr id="979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4AB643C0-8F4F-0BED-2284-B16ADFB8B3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-1" r="33145" b="34362"/>
          <a:stretch/>
        </p:blipFill>
        <p:spPr>
          <a:xfrm>
            <a:off x="6040641" y="460046"/>
            <a:ext cx="2659476" cy="1468751"/>
          </a:xfrm>
          <a:prstGeom prst="rect">
            <a:avLst/>
          </a:prstGeom>
        </p:spPr>
      </p:pic>
      <p:pic>
        <p:nvPicPr>
          <p:cNvPr id="981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CFBF04D3-DF7D-0F55-63BF-FE00623E873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r="33145" b="33731"/>
          <a:stretch/>
        </p:blipFill>
        <p:spPr>
          <a:xfrm>
            <a:off x="5055028" y="2346724"/>
            <a:ext cx="3717682" cy="2072876"/>
          </a:xfrm>
          <a:prstGeom prst="rect">
            <a:avLst/>
          </a:prstGeom>
        </p:spPr>
      </p:pic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4721962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https://anth0nypereira.itch.io/onegai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9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49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0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7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9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7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1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98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007819" y="2586158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08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PROCEDIMENTO DE AVALIAÇÃO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4595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440319" y="458629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quatro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09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CARACTERIZAÇÃO DA AMOSTRA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415319129"/>
              </p:ext>
            </p:extLst>
          </p:nvPr>
        </p:nvGraphicFramePr>
        <p:xfrm>
          <a:off x="720000" y="1149000"/>
          <a:ext cx="7704000" cy="3324680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52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3984492" y="1027420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727492" y="138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10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 </a:t>
            </a:r>
            <a:r>
              <a:rPr lang="en" sz="2000" dirty="0">
                <a:solidFill>
                  <a:schemeClr val="tx1"/>
                </a:solidFill>
              </a:rPr>
              <a:t>RESULTADOS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850148" y="3907203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264407" y="321177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8307466" y="1650537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48" y="2849189"/>
            <a:ext cx="2443730" cy="14359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67A855-F563-72E6-C506-1A65574211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48" y="696036"/>
            <a:ext cx="2443730" cy="1439850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82018" y="294429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EMPATIA</a:t>
            </a:r>
          </a:p>
        </p:txBody>
      </p:sp>
      <p:sp>
        <p:nvSpPr>
          <p:cNvPr id="41" name="Google Shape;1112;p41">
            <a:extLst>
              <a:ext uri="{FF2B5EF4-FFF2-40B4-BE49-F238E27FC236}">
                <a16:creationId xmlns:a16="http://schemas.microsoft.com/office/drawing/2014/main" id="{27509899-559F-3B77-52E1-44BE8920010B}"/>
              </a:ext>
            </a:extLst>
          </p:cNvPr>
          <p:cNvSpPr txBox="1">
            <a:spLocks/>
          </p:cNvSpPr>
          <p:nvPr/>
        </p:nvSpPr>
        <p:spPr>
          <a:xfrm>
            <a:off x="1078940" y="1788895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27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16</a:t>
            </a:r>
            <a:endParaRPr lang="pt-BR" sz="1100" dirty="0"/>
          </a:p>
        </p:txBody>
      </p:sp>
      <p:sp>
        <p:nvSpPr>
          <p:cNvPr id="42" name="Google Shape;1112;p41">
            <a:extLst>
              <a:ext uri="{FF2B5EF4-FFF2-40B4-BE49-F238E27FC236}">
                <a16:creationId xmlns:a16="http://schemas.microsoft.com/office/drawing/2014/main" id="{5625BA5D-FE1E-8C8F-3D51-0F733545149E}"/>
              </a:ext>
            </a:extLst>
          </p:cNvPr>
          <p:cNvSpPr txBox="1">
            <a:spLocks/>
          </p:cNvSpPr>
          <p:nvPr/>
        </p:nvSpPr>
        <p:spPr>
          <a:xfrm>
            <a:off x="5839654" y="3919402"/>
            <a:ext cx="252292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Valor médio final da usabilidade do protótipo: 3,38</a:t>
            </a:r>
          </a:p>
          <a:p>
            <a:pPr marL="0" indent="0"/>
            <a:r>
              <a:rPr lang="pt-BR" sz="1100" dirty="0"/>
              <a:t>Desvio-padrão:</a:t>
            </a:r>
            <a:r>
              <a:rPr lang="pt-BR" sz="1100" b="0" dirty="0"/>
              <a:t> 0,8</a:t>
            </a:r>
          </a:p>
        </p:txBody>
      </p:sp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6068446" y="1801094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5078668" y="294429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33B6414-E76A-FC57-1C8A-CCF472B0B2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7535" y="706819"/>
            <a:ext cx="2443729" cy="14359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F136961-26BF-F934-8F55-A52A97CCDA1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594" y="2814053"/>
            <a:ext cx="2529880" cy="14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9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1317936" y="2966398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11</a:t>
            </a:r>
            <a:br>
              <a:rPr lang="en" sz="4400" dirty="0">
                <a:solidFill>
                  <a:schemeClr val="tx1"/>
                </a:solidFill>
              </a:rPr>
            </a:br>
            <a:r>
              <a:rPr lang="en" sz="3200" dirty="0">
                <a:solidFill>
                  <a:schemeClr val="tx1"/>
                </a:solidFill>
              </a:rPr>
              <a:t>CONCLUSÕES</a:t>
            </a:r>
            <a:endParaRPr sz="4400" dirty="0">
              <a:solidFill>
                <a:schemeClr val="tx1"/>
              </a:solidFill>
            </a:endParaRPr>
          </a:p>
        </p:txBody>
      </p:sp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20877962">
            <a:off x="524696" y="1997692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6"/>
              <a:ext cx="635775" cy="98701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745292" y="464372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mediano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2504187" y="1963832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60466"/>
              </p:ext>
            </p:extLst>
          </p:nvPr>
        </p:nvGraphicFramePr>
        <p:xfrm>
          <a:off x="5507780" y="219969"/>
          <a:ext cx="2203236" cy="4304800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774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0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7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7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13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5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  <p:sp>
        <p:nvSpPr>
          <p:cNvPr id="2315" name="Text Placeholder 2314">
            <a:extLst>
              <a:ext uri="{FF2B5EF4-FFF2-40B4-BE49-F238E27FC236}">
                <a16:creationId xmlns:a16="http://schemas.microsoft.com/office/drawing/2014/main" id="{A99B130F-CAB7-0339-C460-5CD2F9766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3E63E9-6DBE-83AF-F245-EC883E162B3F}"/>
              </a:ext>
            </a:extLst>
          </p:cNvPr>
          <p:cNvGrpSpPr/>
          <p:nvPr/>
        </p:nvGrpSpPr>
        <p:grpSpPr>
          <a:xfrm rot="19833293">
            <a:off x="8673431" y="2107847"/>
            <a:ext cx="850990" cy="3089042"/>
            <a:chOff x="8223963" y="2907080"/>
            <a:chExt cx="487941" cy="2281311"/>
          </a:xfrm>
        </p:grpSpPr>
        <p:sp>
          <p:nvSpPr>
            <p:cNvPr id="5" name="Google Shape;769;p33">
              <a:extLst>
                <a:ext uri="{FF2B5EF4-FFF2-40B4-BE49-F238E27FC236}">
                  <a16:creationId xmlns:a16="http://schemas.microsoft.com/office/drawing/2014/main" id="{345EE0CA-EE92-0AF6-617D-85B588FD78F7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7;p33">
              <a:extLst>
                <a:ext uri="{FF2B5EF4-FFF2-40B4-BE49-F238E27FC236}">
                  <a16:creationId xmlns:a16="http://schemas.microsoft.com/office/drawing/2014/main" id="{7FC8C167-607F-3BC8-8627-0D78AE2F7017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768;p33">
              <a:extLst>
                <a:ext uri="{FF2B5EF4-FFF2-40B4-BE49-F238E27FC236}">
                  <a16:creationId xmlns:a16="http://schemas.microsoft.com/office/drawing/2014/main" id="{2046AA5E-DDF9-1375-0F31-13F1501C340E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8701" y="79382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LIMITAÇÕES E TRABALHO FUTURO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5389937" y="163709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-354201" y="-1914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12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SUMÁRIO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3388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02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551229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</a:rPr>
              <a:t>Questão, objetivo e metodologia da investigação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820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01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16771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Problema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956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</a:rPr>
              <a:t>03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5119229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Enquadramento teórico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3388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</a:rPr>
              <a:t>05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551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Conceito de jogo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820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04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16771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956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06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5119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Implementação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3400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563289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832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4711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968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09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5131289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>
                <a:solidFill>
                  <a:schemeClr val="tx1"/>
                </a:solidFill>
              </a:rPr>
              <a:t>Caracterização</a:t>
            </a:r>
            <a:r>
              <a:rPr lang="en-US" sz="1100" dirty="0">
                <a:solidFill>
                  <a:schemeClr val="tx1"/>
                </a:solidFill>
              </a:rPr>
              <a:t> da </a:t>
            </a:r>
            <a:r>
              <a:rPr lang="en-US" sz="1100" dirty="0" err="1">
                <a:solidFill>
                  <a:schemeClr val="tx1"/>
                </a:solidFill>
              </a:rPr>
              <a:t>amostra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3400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563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Conclusões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832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4711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968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5131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Limitações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trabalho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futuro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>
            <a:off x="7165051" y="3031192"/>
            <a:ext cx="2060579" cy="2221478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7386654" y="276074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45923" y="552442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5013430" y="628697"/>
            <a:ext cx="2152578" cy="2096017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PROBLEMA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Identificação das características de um jogo digital e protagonista que permitam a comunicação de empatia aos jogadores, abordando a temática da depressão.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524292" y="36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02</a:t>
            </a:r>
            <a:r>
              <a:rPr lang="en" sz="1600" dirty="0">
                <a:solidFill>
                  <a:schemeClr val="tx1"/>
                </a:solidFill>
              </a:rPr>
              <a:t> QUESTÃO, OBJETIVO E METODOLOGIA DA INVESTIGAÇÃO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1399764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002282" y="921892"/>
            <a:ext cx="206591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891337" y="3491922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707075" y="4066077"/>
            <a:ext cx="264743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Metodologia: </a:t>
            </a:r>
            <a:r>
              <a:rPr lang="en" sz="2000" i="1" dirty="0"/>
              <a:t>design-based research </a:t>
            </a:r>
            <a:r>
              <a:rPr lang="en" sz="2000" dirty="0"/>
              <a:t>(DBR)</a:t>
            </a:r>
            <a:endParaRPr sz="2000" dirty="0"/>
          </a:p>
        </p:txBody>
      </p: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698397" y="1069945"/>
            <a:ext cx="1684152" cy="13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372175" y="3337248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grpSp>
        <p:nvGrpSpPr>
          <p:cNvPr id="2" name="Google Shape;9537;p71">
            <a:extLst>
              <a:ext uri="{FF2B5EF4-FFF2-40B4-BE49-F238E27FC236}">
                <a16:creationId xmlns:a16="http://schemas.microsoft.com/office/drawing/2014/main" id="{943C8715-60DC-DC14-B9E9-CEB690A08962}"/>
              </a:ext>
            </a:extLst>
          </p:cNvPr>
          <p:cNvGrpSpPr/>
          <p:nvPr/>
        </p:nvGrpSpPr>
        <p:grpSpPr>
          <a:xfrm>
            <a:off x="717518" y="730237"/>
            <a:ext cx="7996151" cy="3931625"/>
            <a:chOff x="238125" y="1335475"/>
            <a:chExt cx="5418735" cy="3034175"/>
          </a:xfrm>
        </p:grpSpPr>
        <p:sp>
          <p:nvSpPr>
            <p:cNvPr id="3" name="Google Shape;9538;p71">
              <a:extLst>
                <a:ext uri="{FF2B5EF4-FFF2-40B4-BE49-F238E27FC236}">
                  <a16:creationId xmlns:a16="http://schemas.microsoft.com/office/drawing/2014/main" id="{823B0314-5558-5640-F212-C790CE8AFF34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39;p71">
              <a:extLst>
                <a:ext uri="{FF2B5EF4-FFF2-40B4-BE49-F238E27FC236}">
                  <a16:creationId xmlns:a16="http://schemas.microsoft.com/office/drawing/2014/main" id="{C869A86F-3BF8-B013-8B8E-4FC932C7A043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40;p71">
              <a:extLst>
                <a:ext uri="{FF2B5EF4-FFF2-40B4-BE49-F238E27FC236}">
                  <a16:creationId xmlns:a16="http://schemas.microsoft.com/office/drawing/2014/main" id="{CEADBC5D-A235-0184-2E58-FF3B1DBE329D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1862" y="609462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389087" y="4443264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5254" y="1065250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</a:t>
            </a:r>
            <a:br>
              <a:rPr lang="en" sz="54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747257" y="1745269"/>
            <a:ext cx="5074513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04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2400" dirty="0">
                <a:solidFill>
                  <a:schemeClr val="tx1"/>
                </a:solidFill>
              </a:rPr>
              <a:t>NARRATIVA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800598" y="2702023"/>
            <a:ext cx="466937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Dialoga com as demais personagens que encontra pelo caminho, no intuito de </a:t>
            </a:r>
            <a:r>
              <a:rPr lang="en" sz="1200" b="1" dirty="0"/>
              <a:t>procurar auxílio </a:t>
            </a:r>
            <a:r>
              <a:rPr lang="en" sz="1200" dirty="0"/>
              <a:t>para </a:t>
            </a:r>
            <a:r>
              <a:rPr lang="en" sz="1200" b="1" dirty="0"/>
              <a:t>atravessar</a:t>
            </a:r>
            <a:r>
              <a:rPr lang="en" sz="1200" dirty="0"/>
              <a:t> a passadeira da avenida e </a:t>
            </a:r>
            <a:r>
              <a:rPr lang="en" sz="1200" b="1" dirty="0"/>
              <a:t>achar uma flor</a:t>
            </a:r>
            <a:r>
              <a:rPr lang="en" sz="1200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Existe um evento traumático que liga o protagonista ao local;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</a:t>
            </a:r>
            <a:r>
              <a:rPr lang="en" sz="1200" i="1" dirty="0"/>
              <a:t>Riches to Rags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164475" y="2203518"/>
            <a:ext cx="608070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(Field, 1979) </a:t>
            </a:r>
            <a:endParaRPr sz="1200" dirty="0">
              <a:latin typeface="Fira Sans" panose="020B0503050000020004" pitchFamily="34" charset="0"/>
            </a:endParaRPr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grpSp>
        <p:nvGrpSpPr>
          <p:cNvPr id="6" name="Google Shape;2452;p61">
            <a:extLst>
              <a:ext uri="{FF2B5EF4-FFF2-40B4-BE49-F238E27FC236}">
                <a16:creationId xmlns:a16="http://schemas.microsoft.com/office/drawing/2014/main" id="{BF096287-FE44-C557-72F8-D17DEC879B13}"/>
              </a:ext>
            </a:extLst>
          </p:cNvPr>
          <p:cNvGrpSpPr/>
          <p:nvPr/>
        </p:nvGrpSpPr>
        <p:grpSpPr>
          <a:xfrm rot="19376179">
            <a:off x="7643096" y="1512568"/>
            <a:ext cx="1673198" cy="3064210"/>
            <a:chOff x="3519309" y="2453621"/>
            <a:chExt cx="1232868" cy="2257812"/>
          </a:xfrm>
        </p:grpSpPr>
        <p:sp>
          <p:nvSpPr>
            <p:cNvPr id="7" name="Google Shape;2453;p61">
              <a:extLst>
                <a:ext uri="{FF2B5EF4-FFF2-40B4-BE49-F238E27FC236}">
                  <a16:creationId xmlns:a16="http://schemas.microsoft.com/office/drawing/2014/main" id="{B6D5432A-FCC4-D351-2FB5-3507A1C8FE46}"/>
                </a:ext>
              </a:extLst>
            </p:cNvPr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54;p61">
              <a:extLst>
                <a:ext uri="{FF2B5EF4-FFF2-40B4-BE49-F238E27FC236}">
                  <a16:creationId xmlns:a16="http://schemas.microsoft.com/office/drawing/2014/main" id="{B8CF504A-78CF-D66E-E136-D277AEA3C609}"/>
                </a:ext>
              </a:extLst>
            </p:cNvPr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55;p61">
              <a:extLst>
                <a:ext uri="{FF2B5EF4-FFF2-40B4-BE49-F238E27FC236}">
                  <a16:creationId xmlns:a16="http://schemas.microsoft.com/office/drawing/2014/main" id="{7C7517DA-E221-B403-CC7C-D0C8F865154B}"/>
                </a:ext>
              </a:extLst>
            </p:cNvPr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56;p61">
              <a:extLst>
                <a:ext uri="{FF2B5EF4-FFF2-40B4-BE49-F238E27FC236}">
                  <a16:creationId xmlns:a16="http://schemas.microsoft.com/office/drawing/2014/main" id="{375542E4-1284-DC93-DC1B-867A127D57AA}"/>
                </a:ext>
              </a:extLst>
            </p:cNvPr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57;p61">
              <a:extLst>
                <a:ext uri="{FF2B5EF4-FFF2-40B4-BE49-F238E27FC236}">
                  <a16:creationId xmlns:a16="http://schemas.microsoft.com/office/drawing/2014/main" id="{0C221ABE-2988-B7B7-94E1-E28F2E77DB54}"/>
                </a:ext>
              </a:extLst>
            </p:cNvPr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58;p61">
              <a:extLst>
                <a:ext uri="{FF2B5EF4-FFF2-40B4-BE49-F238E27FC236}">
                  <a16:creationId xmlns:a16="http://schemas.microsoft.com/office/drawing/2014/main" id="{D6C4EE7D-3018-BB37-4BCA-5AA1A4B2B511}"/>
                </a:ext>
              </a:extLst>
            </p:cNvPr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59;p61">
              <a:extLst>
                <a:ext uri="{FF2B5EF4-FFF2-40B4-BE49-F238E27FC236}">
                  <a16:creationId xmlns:a16="http://schemas.microsoft.com/office/drawing/2014/main" id="{C62A24A1-297A-925D-8A27-A0DA8E094285}"/>
                </a:ext>
              </a:extLst>
            </p:cNvPr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0;p61">
              <a:extLst>
                <a:ext uri="{FF2B5EF4-FFF2-40B4-BE49-F238E27FC236}">
                  <a16:creationId xmlns:a16="http://schemas.microsoft.com/office/drawing/2014/main" id="{52E86D76-1531-E38B-DB93-31669B9FE623}"/>
                </a:ext>
              </a:extLst>
            </p:cNvPr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1;p61">
              <a:extLst>
                <a:ext uri="{FF2B5EF4-FFF2-40B4-BE49-F238E27FC236}">
                  <a16:creationId xmlns:a16="http://schemas.microsoft.com/office/drawing/2014/main" id="{08C433AD-1C16-2CC1-E887-235A81B78A59}"/>
                </a:ext>
              </a:extLst>
            </p:cNvPr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62;p61">
              <a:extLst>
                <a:ext uri="{FF2B5EF4-FFF2-40B4-BE49-F238E27FC236}">
                  <a16:creationId xmlns:a16="http://schemas.microsoft.com/office/drawing/2014/main" id="{E0465DC8-43BB-202C-0A94-360BFE57FBD6}"/>
                </a:ext>
              </a:extLst>
            </p:cNvPr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63;p61">
              <a:extLst>
                <a:ext uri="{FF2B5EF4-FFF2-40B4-BE49-F238E27FC236}">
                  <a16:creationId xmlns:a16="http://schemas.microsoft.com/office/drawing/2014/main" id="{AECEEF1F-BB49-7F84-3248-B69621580825}"/>
                </a:ext>
              </a:extLst>
            </p:cNvPr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64;p61">
              <a:extLst>
                <a:ext uri="{FF2B5EF4-FFF2-40B4-BE49-F238E27FC236}">
                  <a16:creationId xmlns:a16="http://schemas.microsoft.com/office/drawing/2014/main" id="{54AC6A2F-3CC6-1E50-8247-62C3F73E97DF}"/>
                </a:ext>
              </a:extLst>
            </p:cNvPr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65;p61">
              <a:extLst>
                <a:ext uri="{FF2B5EF4-FFF2-40B4-BE49-F238E27FC236}">
                  <a16:creationId xmlns:a16="http://schemas.microsoft.com/office/drawing/2014/main" id="{6C978048-E0C1-7902-37A0-239DF1D948A3}"/>
                </a:ext>
              </a:extLst>
            </p:cNvPr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66;p61">
              <a:extLst>
                <a:ext uri="{FF2B5EF4-FFF2-40B4-BE49-F238E27FC236}">
                  <a16:creationId xmlns:a16="http://schemas.microsoft.com/office/drawing/2014/main" id="{DEC01BE2-25F5-C7D1-3B2B-F515D553D778}"/>
                </a:ext>
              </a:extLst>
            </p:cNvPr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67;p61">
              <a:extLst>
                <a:ext uri="{FF2B5EF4-FFF2-40B4-BE49-F238E27FC236}">
                  <a16:creationId xmlns:a16="http://schemas.microsoft.com/office/drawing/2014/main" id="{626B51F1-98D1-B4D8-CAB6-AB3B6BC61C86}"/>
                </a:ext>
              </a:extLst>
            </p:cNvPr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68;p61">
              <a:extLst>
                <a:ext uri="{FF2B5EF4-FFF2-40B4-BE49-F238E27FC236}">
                  <a16:creationId xmlns:a16="http://schemas.microsoft.com/office/drawing/2014/main" id="{874954B5-9FCD-6461-2BD4-50BDB3D8B226}"/>
                </a:ext>
              </a:extLst>
            </p:cNvPr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69;p61">
              <a:extLst>
                <a:ext uri="{FF2B5EF4-FFF2-40B4-BE49-F238E27FC236}">
                  <a16:creationId xmlns:a16="http://schemas.microsoft.com/office/drawing/2014/main" id="{EFF60B01-49CA-E865-DA57-BBE49D5CD07E}"/>
                </a:ext>
              </a:extLst>
            </p:cNvPr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70;p61">
              <a:extLst>
                <a:ext uri="{FF2B5EF4-FFF2-40B4-BE49-F238E27FC236}">
                  <a16:creationId xmlns:a16="http://schemas.microsoft.com/office/drawing/2014/main" id="{F9B1D023-1838-ED4D-AFDD-813572BD1295}"/>
                </a:ext>
              </a:extLst>
            </p:cNvPr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71;p61">
              <a:extLst>
                <a:ext uri="{FF2B5EF4-FFF2-40B4-BE49-F238E27FC236}">
                  <a16:creationId xmlns:a16="http://schemas.microsoft.com/office/drawing/2014/main" id="{FED79ADA-9B2C-A831-1A38-B3A7855AE70E}"/>
                </a:ext>
              </a:extLst>
            </p:cNvPr>
            <p:cNvSpPr/>
            <p:nvPr/>
          </p:nvSpPr>
          <p:spPr>
            <a:xfrm>
              <a:off x="4300750" y="3452761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72;p61">
              <a:extLst>
                <a:ext uri="{FF2B5EF4-FFF2-40B4-BE49-F238E27FC236}">
                  <a16:creationId xmlns:a16="http://schemas.microsoft.com/office/drawing/2014/main" id="{33A0A09B-74B4-8F2D-1B52-32F1459B984F}"/>
                </a:ext>
              </a:extLst>
            </p:cNvPr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73;p61">
              <a:extLst>
                <a:ext uri="{FF2B5EF4-FFF2-40B4-BE49-F238E27FC236}">
                  <a16:creationId xmlns:a16="http://schemas.microsoft.com/office/drawing/2014/main" id="{83AAD2AE-FA01-B654-AC3E-BD60FE964A94}"/>
                </a:ext>
              </a:extLst>
            </p:cNvPr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74;p61">
              <a:extLst>
                <a:ext uri="{FF2B5EF4-FFF2-40B4-BE49-F238E27FC236}">
                  <a16:creationId xmlns:a16="http://schemas.microsoft.com/office/drawing/2014/main" id="{12FBE589-7EBF-B4F2-5BB6-3B3CB197A08D}"/>
                </a:ext>
              </a:extLst>
            </p:cNvPr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75;p61">
              <a:extLst>
                <a:ext uri="{FF2B5EF4-FFF2-40B4-BE49-F238E27FC236}">
                  <a16:creationId xmlns:a16="http://schemas.microsoft.com/office/drawing/2014/main" id="{45D9C866-76F3-D5D4-CC1C-BB6E3AB0898A}"/>
                </a:ext>
              </a:extLst>
            </p:cNvPr>
            <p:cNvSpPr/>
            <p:nvPr/>
          </p:nvSpPr>
          <p:spPr>
            <a:xfrm>
              <a:off x="4112247" y="2787492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2476;p61">
              <a:extLst>
                <a:ext uri="{FF2B5EF4-FFF2-40B4-BE49-F238E27FC236}">
                  <a16:creationId xmlns:a16="http://schemas.microsoft.com/office/drawing/2014/main" id="{96750169-17C8-43CF-04A6-5E475FB86196}"/>
                </a:ext>
              </a:extLst>
            </p:cNvPr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77;p61">
              <a:extLst>
                <a:ext uri="{FF2B5EF4-FFF2-40B4-BE49-F238E27FC236}">
                  <a16:creationId xmlns:a16="http://schemas.microsoft.com/office/drawing/2014/main" id="{51323E0A-73D4-D152-2E65-46BE8BC6AAE2}"/>
                </a:ext>
              </a:extLst>
            </p:cNvPr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78;p61">
              <a:extLst>
                <a:ext uri="{FF2B5EF4-FFF2-40B4-BE49-F238E27FC236}">
                  <a16:creationId xmlns:a16="http://schemas.microsoft.com/office/drawing/2014/main" id="{9BC0ECA0-E78B-F07F-A378-BB62E9122044}"/>
                </a:ext>
              </a:extLst>
            </p:cNvPr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79;p61">
              <a:extLst>
                <a:ext uri="{FF2B5EF4-FFF2-40B4-BE49-F238E27FC236}">
                  <a16:creationId xmlns:a16="http://schemas.microsoft.com/office/drawing/2014/main" id="{E68FE95D-72CF-E46A-F2AF-B335F02F627C}"/>
                </a:ext>
              </a:extLst>
            </p:cNvPr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80;p61">
              <a:extLst>
                <a:ext uri="{FF2B5EF4-FFF2-40B4-BE49-F238E27FC236}">
                  <a16:creationId xmlns:a16="http://schemas.microsoft.com/office/drawing/2014/main" id="{4E4DB36C-72FE-C878-5B74-ECD6CA345A87}"/>
                </a:ext>
              </a:extLst>
            </p:cNvPr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81;p61">
              <a:extLst>
                <a:ext uri="{FF2B5EF4-FFF2-40B4-BE49-F238E27FC236}">
                  <a16:creationId xmlns:a16="http://schemas.microsoft.com/office/drawing/2014/main" id="{65A4CCA6-7F05-1C94-CFD0-3F81CB7AAA00}"/>
                </a:ext>
              </a:extLst>
            </p:cNvPr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82;p61">
              <a:extLst>
                <a:ext uri="{FF2B5EF4-FFF2-40B4-BE49-F238E27FC236}">
                  <a16:creationId xmlns:a16="http://schemas.microsoft.com/office/drawing/2014/main" id="{B5FA73E9-B521-0824-908F-A65E4EF31F34}"/>
                </a:ext>
              </a:extLst>
            </p:cNvPr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83;p61">
              <a:extLst>
                <a:ext uri="{FF2B5EF4-FFF2-40B4-BE49-F238E27FC236}">
                  <a16:creationId xmlns:a16="http://schemas.microsoft.com/office/drawing/2014/main" id="{1ACEAB58-BF4E-44D8-6796-4CDC2F927666}"/>
                </a:ext>
              </a:extLst>
            </p:cNvPr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4;p61">
              <a:extLst>
                <a:ext uri="{FF2B5EF4-FFF2-40B4-BE49-F238E27FC236}">
                  <a16:creationId xmlns:a16="http://schemas.microsoft.com/office/drawing/2014/main" id="{FA9E411D-93E4-DFD3-5181-2B351D3A87E4}"/>
                </a:ext>
              </a:extLst>
            </p:cNvPr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85;p61">
              <a:extLst>
                <a:ext uri="{FF2B5EF4-FFF2-40B4-BE49-F238E27FC236}">
                  <a16:creationId xmlns:a16="http://schemas.microsoft.com/office/drawing/2014/main" id="{5EDC1946-5A7A-6A14-6B7C-BC2C9459F5DD}"/>
                </a:ext>
              </a:extLst>
            </p:cNvPr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86;p61">
              <a:extLst>
                <a:ext uri="{FF2B5EF4-FFF2-40B4-BE49-F238E27FC236}">
                  <a16:creationId xmlns:a16="http://schemas.microsoft.com/office/drawing/2014/main" id="{394E7158-BD34-A31E-6C15-931822C5EF3C}"/>
                </a:ext>
              </a:extLst>
            </p:cNvPr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7;p61">
              <a:extLst>
                <a:ext uri="{FF2B5EF4-FFF2-40B4-BE49-F238E27FC236}">
                  <a16:creationId xmlns:a16="http://schemas.microsoft.com/office/drawing/2014/main" id="{8A2315A8-B094-BEA1-CCBD-B485FBDD42D1}"/>
                </a:ext>
              </a:extLst>
            </p:cNvPr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8;p61">
              <a:extLst>
                <a:ext uri="{FF2B5EF4-FFF2-40B4-BE49-F238E27FC236}">
                  <a16:creationId xmlns:a16="http://schemas.microsoft.com/office/drawing/2014/main" id="{C04C45C6-9C8B-84F9-D9B5-5EA05B9CCE4B}"/>
                </a:ext>
              </a:extLst>
            </p:cNvPr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9;p61">
              <a:extLst>
                <a:ext uri="{FF2B5EF4-FFF2-40B4-BE49-F238E27FC236}">
                  <a16:creationId xmlns:a16="http://schemas.microsoft.com/office/drawing/2014/main" id="{3BF02541-040E-91A7-2A13-EE72E52E0477}"/>
                </a:ext>
              </a:extLst>
            </p:cNvPr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90;p61">
              <a:extLst>
                <a:ext uri="{FF2B5EF4-FFF2-40B4-BE49-F238E27FC236}">
                  <a16:creationId xmlns:a16="http://schemas.microsoft.com/office/drawing/2014/main" id="{15921C06-DF0B-B0A9-B4B6-E4A4A15FBCC5}"/>
                </a:ext>
              </a:extLst>
            </p:cNvPr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91;p61">
              <a:extLst>
                <a:ext uri="{FF2B5EF4-FFF2-40B4-BE49-F238E27FC236}">
                  <a16:creationId xmlns:a16="http://schemas.microsoft.com/office/drawing/2014/main" id="{33378DDE-6967-4062-FADC-FA35416F0AD8}"/>
                </a:ext>
              </a:extLst>
            </p:cNvPr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92;p61">
              <a:extLst>
                <a:ext uri="{FF2B5EF4-FFF2-40B4-BE49-F238E27FC236}">
                  <a16:creationId xmlns:a16="http://schemas.microsoft.com/office/drawing/2014/main" id="{CB695FCB-C7D6-0872-00D9-1C019B18F468}"/>
                </a:ext>
              </a:extLst>
            </p:cNvPr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93;p61">
              <a:extLst>
                <a:ext uri="{FF2B5EF4-FFF2-40B4-BE49-F238E27FC236}">
                  <a16:creationId xmlns:a16="http://schemas.microsoft.com/office/drawing/2014/main" id="{2F460F78-580C-C79F-DC71-BBEAAA4F52D5}"/>
                </a:ext>
              </a:extLst>
            </p:cNvPr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94;p61">
              <a:extLst>
                <a:ext uri="{FF2B5EF4-FFF2-40B4-BE49-F238E27FC236}">
                  <a16:creationId xmlns:a16="http://schemas.microsoft.com/office/drawing/2014/main" id="{1A5E41C2-6E4D-51DB-C8AA-4625BF033BBA}"/>
                </a:ext>
              </a:extLst>
            </p:cNvPr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95;p61">
              <a:extLst>
                <a:ext uri="{FF2B5EF4-FFF2-40B4-BE49-F238E27FC236}">
                  <a16:creationId xmlns:a16="http://schemas.microsoft.com/office/drawing/2014/main" id="{0BB4E387-52F7-1B2B-D6A1-9B05ECDD76B9}"/>
                </a:ext>
              </a:extLst>
            </p:cNvPr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96;p61">
              <a:extLst>
                <a:ext uri="{FF2B5EF4-FFF2-40B4-BE49-F238E27FC236}">
                  <a16:creationId xmlns:a16="http://schemas.microsoft.com/office/drawing/2014/main" id="{C55ABE6F-008C-9D4C-EE74-B6B018DB94CD}"/>
                </a:ext>
              </a:extLst>
            </p:cNvPr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97;p61">
              <a:extLst>
                <a:ext uri="{FF2B5EF4-FFF2-40B4-BE49-F238E27FC236}">
                  <a16:creationId xmlns:a16="http://schemas.microsoft.com/office/drawing/2014/main" id="{A0B0A501-1ADD-554B-F6CD-4E6E95101704}"/>
                </a:ext>
              </a:extLst>
            </p:cNvPr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98;p61">
              <a:extLst>
                <a:ext uri="{FF2B5EF4-FFF2-40B4-BE49-F238E27FC236}">
                  <a16:creationId xmlns:a16="http://schemas.microsoft.com/office/drawing/2014/main" id="{72F2A42E-8010-6D65-4B91-AD17C3FF235D}"/>
                </a:ext>
              </a:extLst>
            </p:cNvPr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99;p61">
              <a:extLst>
                <a:ext uri="{FF2B5EF4-FFF2-40B4-BE49-F238E27FC236}">
                  <a16:creationId xmlns:a16="http://schemas.microsoft.com/office/drawing/2014/main" id="{8E4919D3-C454-882F-7AF7-DEDC6B4F3124}"/>
                </a:ext>
              </a:extLst>
            </p:cNvPr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00;p61">
              <a:extLst>
                <a:ext uri="{FF2B5EF4-FFF2-40B4-BE49-F238E27FC236}">
                  <a16:creationId xmlns:a16="http://schemas.microsoft.com/office/drawing/2014/main" id="{E4C0362F-C9E6-082B-70A1-A23A82254464}"/>
                </a:ext>
              </a:extLst>
            </p:cNvPr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[animate output image]">
            <a:extLst>
              <a:ext uri="{FF2B5EF4-FFF2-40B4-BE49-F238E27FC236}">
                <a16:creationId xmlns:a16="http://schemas.microsoft.com/office/drawing/2014/main" id="{E34AAFE4-1798-8170-B8DF-32D52BD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2479" b="2793"/>
          <a:stretch/>
        </p:blipFill>
        <p:spPr bwMode="auto">
          <a:xfrm rot="15953028">
            <a:off x="7492699" y="1958855"/>
            <a:ext cx="648483" cy="7649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D303A221-80F2-EFE5-7382-4CA593EA6745}"/>
              </a:ext>
            </a:extLst>
          </p:cNvPr>
          <p:cNvGrpSpPr/>
          <p:nvPr/>
        </p:nvGrpSpPr>
        <p:grpSpPr>
          <a:xfrm>
            <a:off x="5486990" y="2897776"/>
            <a:ext cx="2862035" cy="2259069"/>
            <a:chOff x="5473727" y="2216257"/>
            <a:chExt cx="1859946" cy="1468098"/>
          </a:xfrm>
        </p:grpSpPr>
        <p:grpSp>
          <p:nvGrpSpPr>
            <p:cNvPr id="1153" name="Google Shape;747;p33">
              <a:extLst>
                <a:ext uri="{FF2B5EF4-FFF2-40B4-BE49-F238E27FC236}">
                  <a16:creationId xmlns:a16="http://schemas.microsoft.com/office/drawing/2014/main" id="{8E586C8C-5465-4890-3CB0-D1C97365C5BA}"/>
                </a:ext>
              </a:extLst>
            </p:cNvPr>
            <p:cNvGrpSpPr/>
            <p:nvPr/>
          </p:nvGrpSpPr>
          <p:grpSpPr>
            <a:xfrm>
              <a:off x="5625198" y="2398156"/>
              <a:ext cx="632747" cy="1084956"/>
              <a:chOff x="4454932" y="4057737"/>
              <a:chExt cx="306875" cy="526157"/>
            </a:xfrm>
          </p:grpSpPr>
          <p:sp>
            <p:nvSpPr>
              <p:cNvPr id="1238" name="Google Shape;755;p33">
                <a:extLst>
                  <a:ext uri="{FF2B5EF4-FFF2-40B4-BE49-F238E27FC236}">
                    <a16:creationId xmlns:a16="http://schemas.microsoft.com/office/drawing/2014/main" id="{C3E7D6E7-D90B-D4E1-F5DC-2705F7829665}"/>
                  </a:ext>
                </a:extLst>
              </p:cNvPr>
              <p:cNvSpPr/>
              <p:nvPr/>
            </p:nvSpPr>
            <p:spPr>
              <a:xfrm>
                <a:off x="4582250" y="4239610"/>
                <a:ext cx="97545" cy="102539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622" extrusionOk="0">
                    <a:moveTo>
                      <a:pt x="310" y="1"/>
                    </a:moveTo>
                    <a:cubicBezTo>
                      <a:pt x="291" y="1"/>
                      <a:pt x="273" y="6"/>
                      <a:pt x="258" y="17"/>
                    </a:cubicBezTo>
                    <a:cubicBezTo>
                      <a:pt x="1" y="199"/>
                      <a:pt x="1100" y="1622"/>
                      <a:pt x="1471" y="1622"/>
                    </a:cubicBezTo>
                    <a:cubicBezTo>
                      <a:pt x="1499" y="1622"/>
                      <a:pt x="1523" y="1614"/>
                      <a:pt x="1542" y="1596"/>
                    </a:cubicBezTo>
                    <a:cubicBezTo>
                      <a:pt x="1542" y="1596"/>
                      <a:pt x="649" y="1"/>
                      <a:pt x="3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754;p33">
                <a:extLst>
                  <a:ext uri="{FF2B5EF4-FFF2-40B4-BE49-F238E27FC236}">
                    <a16:creationId xmlns:a16="http://schemas.microsoft.com/office/drawing/2014/main" id="{B4A760E6-E3B6-1686-42AF-7DDBE4731DA9}"/>
                  </a:ext>
                </a:extLst>
              </p:cNvPr>
              <p:cNvSpPr/>
              <p:nvPr/>
            </p:nvSpPr>
            <p:spPr>
              <a:xfrm>
                <a:off x="4671258" y="4223427"/>
                <a:ext cx="71373" cy="118912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81" extrusionOk="0">
                    <a:moveTo>
                      <a:pt x="793" y="0"/>
                    </a:moveTo>
                    <a:cubicBezTo>
                      <a:pt x="464" y="0"/>
                      <a:pt x="1" y="1870"/>
                      <a:pt x="1" y="1870"/>
                    </a:cubicBezTo>
                    <a:cubicBezTo>
                      <a:pt x="15" y="1877"/>
                      <a:pt x="29" y="1880"/>
                      <a:pt x="45" y="1880"/>
                    </a:cubicBezTo>
                    <a:cubicBezTo>
                      <a:pt x="397" y="1880"/>
                      <a:pt x="1129" y="116"/>
                      <a:pt x="821" y="5"/>
                    </a:cubicBezTo>
                    <a:cubicBezTo>
                      <a:pt x="812" y="2"/>
                      <a:pt x="802" y="0"/>
                      <a:pt x="7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748;p33">
                <a:extLst>
                  <a:ext uri="{FF2B5EF4-FFF2-40B4-BE49-F238E27FC236}">
                    <a16:creationId xmlns:a16="http://schemas.microsoft.com/office/drawing/2014/main" id="{196EAF24-3724-51E7-B5E2-5A2A39B87D37}"/>
                  </a:ext>
                </a:extLst>
              </p:cNvPr>
              <p:cNvSpPr/>
              <p:nvPr/>
            </p:nvSpPr>
            <p:spPr>
              <a:xfrm>
                <a:off x="4644771" y="4170072"/>
                <a:ext cx="82941" cy="413822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6546" extrusionOk="0">
                    <a:moveTo>
                      <a:pt x="56" y="1"/>
                    </a:moveTo>
                    <a:cubicBezTo>
                      <a:pt x="26" y="1"/>
                      <a:pt x="18" y="59"/>
                      <a:pt x="9" y="109"/>
                    </a:cubicBezTo>
                    <a:cubicBezTo>
                      <a:pt x="9" y="171"/>
                      <a:pt x="0" y="234"/>
                      <a:pt x="9" y="296"/>
                    </a:cubicBezTo>
                    <a:cubicBezTo>
                      <a:pt x="9" y="394"/>
                      <a:pt x="9" y="492"/>
                      <a:pt x="18" y="591"/>
                    </a:cubicBezTo>
                    <a:cubicBezTo>
                      <a:pt x="27" y="831"/>
                      <a:pt x="54" y="1063"/>
                      <a:pt x="90" y="1304"/>
                    </a:cubicBezTo>
                    <a:cubicBezTo>
                      <a:pt x="107" y="1420"/>
                      <a:pt x="134" y="1545"/>
                      <a:pt x="161" y="1661"/>
                    </a:cubicBezTo>
                    <a:cubicBezTo>
                      <a:pt x="170" y="1724"/>
                      <a:pt x="188" y="1777"/>
                      <a:pt x="206" y="1840"/>
                    </a:cubicBezTo>
                    <a:lnTo>
                      <a:pt x="250" y="2009"/>
                    </a:lnTo>
                    <a:cubicBezTo>
                      <a:pt x="286" y="2143"/>
                      <a:pt x="304" y="2277"/>
                      <a:pt x="330" y="2411"/>
                    </a:cubicBezTo>
                    <a:cubicBezTo>
                      <a:pt x="339" y="2491"/>
                      <a:pt x="348" y="2580"/>
                      <a:pt x="366" y="2660"/>
                    </a:cubicBezTo>
                    <a:cubicBezTo>
                      <a:pt x="429" y="2999"/>
                      <a:pt x="482" y="3338"/>
                      <a:pt x="509" y="3686"/>
                    </a:cubicBezTo>
                    <a:cubicBezTo>
                      <a:pt x="518" y="3856"/>
                      <a:pt x="527" y="4025"/>
                      <a:pt x="527" y="4195"/>
                    </a:cubicBezTo>
                    <a:lnTo>
                      <a:pt x="518" y="4266"/>
                    </a:lnTo>
                    <a:lnTo>
                      <a:pt x="518" y="4329"/>
                    </a:lnTo>
                    <a:lnTo>
                      <a:pt x="518" y="4400"/>
                    </a:lnTo>
                    <a:cubicBezTo>
                      <a:pt x="527" y="4427"/>
                      <a:pt x="527" y="4444"/>
                      <a:pt x="527" y="4471"/>
                    </a:cubicBezTo>
                    <a:lnTo>
                      <a:pt x="536" y="4543"/>
                    </a:lnTo>
                    <a:lnTo>
                      <a:pt x="545" y="4605"/>
                    </a:lnTo>
                    <a:lnTo>
                      <a:pt x="553" y="4676"/>
                    </a:lnTo>
                    <a:lnTo>
                      <a:pt x="571" y="4739"/>
                    </a:lnTo>
                    <a:cubicBezTo>
                      <a:pt x="589" y="4801"/>
                      <a:pt x="607" y="4864"/>
                      <a:pt x="625" y="4926"/>
                    </a:cubicBezTo>
                    <a:cubicBezTo>
                      <a:pt x="634" y="4953"/>
                      <a:pt x="643" y="4980"/>
                      <a:pt x="652" y="5015"/>
                    </a:cubicBezTo>
                    <a:cubicBezTo>
                      <a:pt x="669" y="5042"/>
                      <a:pt x="678" y="5069"/>
                      <a:pt x="687" y="5096"/>
                    </a:cubicBezTo>
                    <a:cubicBezTo>
                      <a:pt x="732" y="5212"/>
                      <a:pt x="776" y="5328"/>
                      <a:pt x="830" y="5444"/>
                    </a:cubicBezTo>
                    <a:cubicBezTo>
                      <a:pt x="928" y="5667"/>
                      <a:pt x="1017" y="5881"/>
                      <a:pt x="1098" y="6113"/>
                    </a:cubicBezTo>
                    <a:cubicBezTo>
                      <a:pt x="1115" y="6139"/>
                      <a:pt x="1124" y="6175"/>
                      <a:pt x="1133" y="6202"/>
                    </a:cubicBezTo>
                    <a:cubicBezTo>
                      <a:pt x="1151" y="6238"/>
                      <a:pt x="1160" y="6264"/>
                      <a:pt x="1169" y="6300"/>
                    </a:cubicBezTo>
                    <a:cubicBezTo>
                      <a:pt x="1196" y="6363"/>
                      <a:pt x="1214" y="6425"/>
                      <a:pt x="1240" y="6487"/>
                    </a:cubicBezTo>
                    <a:cubicBezTo>
                      <a:pt x="1252" y="6522"/>
                      <a:pt x="1267" y="6546"/>
                      <a:pt x="1284" y="6546"/>
                    </a:cubicBezTo>
                    <a:cubicBezTo>
                      <a:pt x="1293" y="6546"/>
                      <a:pt x="1302" y="6539"/>
                      <a:pt x="1312" y="6523"/>
                    </a:cubicBezTo>
                    <a:cubicBezTo>
                      <a:pt x="1312" y="6487"/>
                      <a:pt x="1303" y="6452"/>
                      <a:pt x="1294" y="6416"/>
                    </a:cubicBezTo>
                    <a:cubicBezTo>
                      <a:pt x="1294" y="6389"/>
                      <a:pt x="1285" y="6371"/>
                      <a:pt x="1285" y="6354"/>
                    </a:cubicBezTo>
                    <a:cubicBezTo>
                      <a:pt x="1276" y="6336"/>
                      <a:pt x="1276" y="6309"/>
                      <a:pt x="1267" y="6291"/>
                    </a:cubicBezTo>
                    <a:cubicBezTo>
                      <a:pt x="1258" y="6229"/>
                      <a:pt x="1231" y="6157"/>
                      <a:pt x="1231" y="6113"/>
                    </a:cubicBezTo>
                    <a:cubicBezTo>
                      <a:pt x="1240" y="5934"/>
                      <a:pt x="1160" y="5765"/>
                      <a:pt x="1089" y="5604"/>
                    </a:cubicBezTo>
                    <a:cubicBezTo>
                      <a:pt x="1008" y="5408"/>
                      <a:pt x="919" y="5212"/>
                      <a:pt x="848" y="5024"/>
                    </a:cubicBezTo>
                    <a:cubicBezTo>
                      <a:pt x="776" y="4828"/>
                      <a:pt x="714" y="4632"/>
                      <a:pt x="696" y="4427"/>
                    </a:cubicBezTo>
                    <a:cubicBezTo>
                      <a:pt x="696" y="4418"/>
                      <a:pt x="696" y="4409"/>
                      <a:pt x="696" y="4391"/>
                    </a:cubicBezTo>
                    <a:lnTo>
                      <a:pt x="696" y="4355"/>
                    </a:lnTo>
                    <a:lnTo>
                      <a:pt x="696" y="4284"/>
                    </a:lnTo>
                    <a:cubicBezTo>
                      <a:pt x="696" y="4230"/>
                      <a:pt x="696" y="4177"/>
                      <a:pt x="696" y="4123"/>
                    </a:cubicBezTo>
                    <a:cubicBezTo>
                      <a:pt x="696" y="4016"/>
                      <a:pt x="687" y="3909"/>
                      <a:pt x="687" y="3802"/>
                    </a:cubicBezTo>
                    <a:cubicBezTo>
                      <a:pt x="678" y="3704"/>
                      <a:pt x="669" y="3606"/>
                      <a:pt x="660" y="3508"/>
                    </a:cubicBezTo>
                    <a:cubicBezTo>
                      <a:pt x="643" y="3142"/>
                      <a:pt x="580" y="2767"/>
                      <a:pt x="491" y="2411"/>
                    </a:cubicBezTo>
                    <a:cubicBezTo>
                      <a:pt x="446" y="2241"/>
                      <a:pt x="402" y="2080"/>
                      <a:pt x="357" y="1920"/>
                    </a:cubicBezTo>
                    <a:cubicBezTo>
                      <a:pt x="330" y="1840"/>
                      <a:pt x="313" y="1759"/>
                      <a:pt x="286" y="1679"/>
                    </a:cubicBezTo>
                    <a:cubicBezTo>
                      <a:pt x="268" y="1590"/>
                      <a:pt x="250" y="1509"/>
                      <a:pt x="232" y="1429"/>
                    </a:cubicBezTo>
                    <a:cubicBezTo>
                      <a:pt x="170" y="1046"/>
                      <a:pt x="116" y="662"/>
                      <a:pt x="125" y="269"/>
                    </a:cubicBezTo>
                    <a:cubicBezTo>
                      <a:pt x="125" y="207"/>
                      <a:pt x="125" y="145"/>
                      <a:pt x="107" y="91"/>
                    </a:cubicBezTo>
                    <a:cubicBezTo>
                      <a:pt x="107" y="46"/>
                      <a:pt x="81" y="11"/>
                      <a:pt x="63" y="2"/>
                    </a:cubicBezTo>
                    <a:cubicBezTo>
                      <a:pt x="60" y="1"/>
                      <a:pt x="58" y="1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749;p33">
                <a:extLst>
                  <a:ext uri="{FF2B5EF4-FFF2-40B4-BE49-F238E27FC236}">
                    <a16:creationId xmlns:a16="http://schemas.microsoft.com/office/drawing/2014/main" id="{D740B137-2508-C5F7-6821-06E3D3FDD365}"/>
                  </a:ext>
                </a:extLst>
              </p:cNvPr>
              <p:cNvSpPr/>
              <p:nvPr/>
            </p:nvSpPr>
            <p:spPr>
              <a:xfrm>
                <a:off x="4551147" y="4327291"/>
                <a:ext cx="131998" cy="12378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958" extrusionOk="0">
                    <a:moveTo>
                      <a:pt x="2" y="0"/>
                    </a:moveTo>
                    <a:cubicBezTo>
                      <a:pt x="1" y="0"/>
                      <a:pt x="0" y="1"/>
                      <a:pt x="0" y="4"/>
                    </a:cubicBezTo>
                    <a:cubicBezTo>
                      <a:pt x="0" y="22"/>
                      <a:pt x="9" y="39"/>
                      <a:pt x="9" y="57"/>
                    </a:cubicBezTo>
                    <a:cubicBezTo>
                      <a:pt x="18" y="66"/>
                      <a:pt x="18" y="93"/>
                      <a:pt x="27" y="102"/>
                    </a:cubicBezTo>
                    <a:cubicBezTo>
                      <a:pt x="36" y="129"/>
                      <a:pt x="45" y="164"/>
                      <a:pt x="45" y="182"/>
                    </a:cubicBezTo>
                    <a:cubicBezTo>
                      <a:pt x="54" y="227"/>
                      <a:pt x="54" y="263"/>
                      <a:pt x="72" y="298"/>
                    </a:cubicBezTo>
                    <a:cubicBezTo>
                      <a:pt x="90" y="334"/>
                      <a:pt x="116" y="370"/>
                      <a:pt x="134" y="405"/>
                    </a:cubicBezTo>
                    <a:cubicBezTo>
                      <a:pt x="241" y="566"/>
                      <a:pt x="402" y="691"/>
                      <a:pt x="554" y="789"/>
                    </a:cubicBezTo>
                    <a:cubicBezTo>
                      <a:pt x="634" y="833"/>
                      <a:pt x="714" y="887"/>
                      <a:pt x="794" y="923"/>
                    </a:cubicBezTo>
                    <a:cubicBezTo>
                      <a:pt x="839" y="949"/>
                      <a:pt x="875" y="967"/>
                      <a:pt x="910" y="985"/>
                    </a:cubicBezTo>
                    <a:cubicBezTo>
                      <a:pt x="982" y="1021"/>
                      <a:pt x="1053" y="1056"/>
                      <a:pt x="1124" y="1092"/>
                    </a:cubicBezTo>
                    <a:cubicBezTo>
                      <a:pt x="1196" y="1128"/>
                      <a:pt x="1258" y="1172"/>
                      <a:pt x="1321" y="1217"/>
                    </a:cubicBezTo>
                    <a:cubicBezTo>
                      <a:pt x="1383" y="1262"/>
                      <a:pt x="1437" y="1315"/>
                      <a:pt x="1490" y="1360"/>
                    </a:cubicBezTo>
                    <a:lnTo>
                      <a:pt x="1642" y="1511"/>
                    </a:lnTo>
                    <a:cubicBezTo>
                      <a:pt x="1704" y="1574"/>
                      <a:pt x="1767" y="1627"/>
                      <a:pt x="1829" y="1681"/>
                    </a:cubicBezTo>
                    <a:cubicBezTo>
                      <a:pt x="1892" y="1743"/>
                      <a:pt x="1945" y="1806"/>
                      <a:pt x="1999" y="1868"/>
                    </a:cubicBezTo>
                    <a:cubicBezTo>
                      <a:pt x="2017" y="1895"/>
                      <a:pt x="2034" y="1913"/>
                      <a:pt x="2052" y="1931"/>
                    </a:cubicBezTo>
                    <a:cubicBezTo>
                      <a:pt x="2070" y="1940"/>
                      <a:pt x="2079" y="1949"/>
                      <a:pt x="2079" y="1957"/>
                    </a:cubicBezTo>
                    <a:cubicBezTo>
                      <a:pt x="2088" y="1957"/>
                      <a:pt x="2079" y="1931"/>
                      <a:pt x="2070" y="1913"/>
                    </a:cubicBezTo>
                    <a:cubicBezTo>
                      <a:pt x="2052" y="1886"/>
                      <a:pt x="2043" y="1859"/>
                      <a:pt x="2026" y="1833"/>
                    </a:cubicBezTo>
                    <a:cubicBezTo>
                      <a:pt x="2008" y="1797"/>
                      <a:pt x="1981" y="1761"/>
                      <a:pt x="1963" y="1726"/>
                    </a:cubicBezTo>
                    <a:cubicBezTo>
                      <a:pt x="1901" y="1645"/>
                      <a:pt x="1829" y="1565"/>
                      <a:pt x="1758" y="1485"/>
                    </a:cubicBezTo>
                    <a:cubicBezTo>
                      <a:pt x="1722" y="1449"/>
                      <a:pt x="1678" y="1413"/>
                      <a:pt x="1642" y="1387"/>
                    </a:cubicBezTo>
                    <a:cubicBezTo>
                      <a:pt x="1597" y="1351"/>
                      <a:pt x="1562" y="1324"/>
                      <a:pt x="1517" y="1288"/>
                    </a:cubicBezTo>
                    <a:cubicBezTo>
                      <a:pt x="1463" y="1253"/>
                      <a:pt x="1410" y="1226"/>
                      <a:pt x="1365" y="1190"/>
                    </a:cubicBezTo>
                    <a:cubicBezTo>
                      <a:pt x="1339" y="1172"/>
                      <a:pt x="1303" y="1146"/>
                      <a:pt x="1276" y="1128"/>
                    </a:cubicBezTo>
                    <a:cubicBezTo>
                      <a:pt x="1240" y="1101"/>
                      <a:pt x="1214" y="1083"/>
                      <a:pt x="1178" y="1056"/>
                    </a:cubicBezTo>
                    <a:cubicBezTo>
                      <a:pt x="1151" y="1039"/>
                      <a:pt x="1116" y="1021"/>
                      <a:pt x="1089" y="994"/>
                    </a:cubicBezTo>
                    <a:cubicBezTo>
                      <a:pt x="1026" y="949"/>
                      <a:pt x="973" y="896"/>
                      <a:pt x="910" y="851"/>
                    </a:cubicBezTo>
                    <a:cubicBezTo>
                      <a:pt x="848" y="807"/>
                      <a:pt x="785" y="762"/>
                      <a:pt x="732" y="717"/>
                    </a:cubicBezTo>
                    <a:cubicBezTo>
                      <a:pt x="670" y="673"/>
                      <a:pt x="607" y="628"/>
                      <a:pt x="554" y="584"/>
                    </a:cubicBezTo>
                    <a:cubicBezTo>
                      <a:pt x="473" y="521"/>
                      <a:pt x="393" y="459"/>
                      <a:pt x="322" y="396"/>
                    </a:cubicBezTo>
                    <a:cubicBezTo>
                      <a:pt x="241" y="325"/>
                      <a:pt x="170" y="254"/>
                      <a:pt x="107" y="173"/>
                    </a:cubicBezTo>
                    <a:cubicBezTo>
                      <a:pt x="81" y="129"/>
                      <a:pt x="45" y="75"/>
                      <a:pt x="18" y="22"/>
                    </a:cubicBezTo>
                    <a:cubicBezTo>
                      <a:pt x="12" y="9"/>
                      <a:pt x="5" y="0"/>
                      <a:pt x="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750;p33">
                <a:extLst>
                  <a:ext uri="{FF2B5EF4-FFF2-40B4-BE49-F238E27FC236}">
                    <a16:creationId xmlns:a16="http://schemas.microsoft.com/office/drawing/2014/main" id="{3ED658C7-C86A-2C1B-1CC7-9D48563AD368}"/>
                  </a:ext>
                </a:extLst>
              </p:cNvPr>
              <p:cNvSpPr/>
              <p:nvPr/>
            </p:nvSpPr>
            <p:spPr>
              <a:xfrm>
                <a:off x="4646477" y="4057737"/>
                <a:ext cx="60815" cy="123021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946" extrusionOk="0">
                    <a:moveTo>
                      <a:pt x="612" y="1"/>
                    </a:moveTo>
                    <a:cubicBezTo>
                      <a:pt x="282" y="1"/>
                      <a:pt x="0" y="1939"/>
                      <a:pt x="0" y="1939"/>
                    </a:cubicBezTo>
                    <a:cubicBezTo>
                      <a:pt x="11" y="1944"/>
                      <a:pt x="22" y="1946"/>
                      <a:pt x="34" y="1946"/>
                    </a:cubicBezTo>
                    <a:cubicBezTo>
                      <a:pt x="379" y="1946"/>
                      <a:pt x="961" y="81"/>
                      <a:pt x="633" y="4"/>
                    </a:cubicBezTo>
                    <a:cubicBezTo>
                      <a:pt x="626" y="2"/>
                      <a:pt x="619" y="1"/>
                      <a:pt x="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751;p33">
                <a:extLst>
                  <a:ext uri="{FF2B5EF4-FFF2-40B4-BE49-F238E27FC236}">
                    <a16:creationId xmlns:a16="http://schemas.microsoft.com/office/drawing/2014/main" id="{CC0C6C3F-89E5-76AB-E89B-621CA433FD16}"/>
                  </a:ext>
                </a:extLst>
              </p:cNvPr>
              <p:cNvSpPr/>
              <p:nvPr/>
            </p:nvSpPr>
            <p:spPr>
              <a:xfrm>
                <a:off x="4549188" y="4085299"/>
                <a:ext cx="105763" cy="94953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02" extrusionOk="0">
                    <a:moveTo>
                      <a:pt x="307" y="1"/>
                    </a:moveTo>
                    <a:cubicBezTo>
                      <a:pt x="283" y="1"/>
                      <a:pt x="262" y="8"/>
                      <a:pt x="246" y="23"/>
                    </a:cubicBezTo>
                    <a:cubicBezTo>
                      <a:pt x="0" y="227"/>
                      <a:pt x="1200" y="1502"/>
                      <a:pt x="1588" y="1502"/>
                    </a:cubicBezTo>
                    <a:cubicBezTo>
                      <a:pt x="1624" y="1502"/>
                      <a:pt x="1653" y="1491"/>
                      <a:pt x="1673" y="1468"/>
                    </a:cubicBezTo>
                    <a:cubicBezTo>
                      <a:pt x="1673" y="1468"/>
                      <a:pt x="651" y="1"/>
                      <a:pt x="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752;p33">
                <a:extLst>
                  <a:ext uri="{FF2B5EF4-FFF2-40B4-BE49-F238E27FC236}">
                    <a16:creationId xmlns:a16="http://schemas.microsoft.com/office/drawing/2014/main" id="{33085E3E-276A-2103-E3E5-A6D90126E020}"/>
                  </a:ext>
                </a:extLst>
              </p:cNvPr>
              <p:cNvSpPr/>
              <p:nvPr/>
            </p:nvSpPr>
            <p:spPr>
              <a:xfrm>
                <a:off x="4651535" y="4143774"/>
                <a:ext cx="77441" cy="11587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833" extrusionOk="0">
                    <a:moveTo>
                      <a:pt x="895" y="1"/>
                    </a:moveTo>
                    <a:cubicBezTo>
                      <a:pt x="567" y="1"/>
                      <a:pt x="0" y="1818"/>
                      <a:pt x="0" y="1818"/>
                    </a:cubicBezTo>
                    <a:cubicBezTo>
                      <a:pt x="16" y="1828"/>
                      <a:pt x="33" y="1833"/>
                      <a:pt x="51" y="1833"/>
                    </a:cubicBezTo>
                    <a:cubicBezTo>
                      <a:pt x="402" y="1833"/>
                      <a:pt x="1225" y="135"/>
                      <a:pt x="928" y="7"/>
                    </a:cubicBezTo>
                    <a:cubicBezTo>
                      <a:pt x="917" y="3"/>
                      <a:pt x="906" y="1"/>
                      <a:pt x="8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753;p33">
                <a:extLst>
                  <a:ext uri="{FF2B5EF4-FFF2-40B4-BE49-F238E27FC236}">
                    <a16:creationId xmlns:a16="http://schemas.microsoft.com/office/drawing/2014/main" id="{D38F781F-77D8-2DFF-F20D-BA22921E0ACF}"/>
                  </a:ext>
                </a:extLst>
              </p:cNvPr>
              <p:cNvSpPr/>
              <p:nvPr/>
            </p:nvSpPr>
            <p:spPr>
              <a:xfrm>
                <a:off x="4567584" y="4153004"/>
                <a:ext cx="92487" cy="106648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687" extrusionOk="0">
                    <a:moveTo>
                      <a:pt x="320" y="1"/>
                    </a:moveTo>
                    <a:cubicBezTo>
                      <a:pt x="304" y="1"/>
                      <a:pt x="289" y="5"/>
                      <a:pt x="276" y="13"/>
                    </a:cubicBezTo>
                    <a:cubicBezTo>
                      <a:pt x="1" y="180"/>
                      <a:pt x="1027" y="1687"/>
                      <a:pt x="1395" y="1687"/>
                    </a:cubicBezTo>
                    <a:cubicBezTo>
                      <a:pt x="1421" y="1687"/>
                      <a:pt x="1444" y="1679"/>
                      <a:pt x="1462" y="1664"/>
                    </a:cubicBezTo>
                    <a:cubicBezTo>
                      <a:pt x="1462" y="1664"/>
                      <a:pt x="651" y="1"/>
                      <a:pt x="3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756;p33">
                <a:extLst>
                  <a:ext uri="{FF2B5EF4-FFF2-40B4-BE49-F238E27FC236}">
                    <a16:creationId xmlns:a16="http://schemas.microsoft.com/office/drawing/2014/main" id="{CCC0A385-8D0C-B2D2-1865-41FBBE6B144F}"/>
                  </a:ext>
                </a:extLst>
              </p:cNvPr>
              <p:cNvSpPr/>
              <p:nvPr/>
            </p:nvSpPr>
            <p:spPr>
              <a:xfrm>
                <a:off x="4678022" y="4300108"/>
                <a:ext cx="71373" cy="118912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81" extrusionOk="0">
                    <a:moveTo>
                      <a:pt x="784" y="1"/>
                    </a:moveTo>
                    <a:cubicBezTo>
                      <a:pt x="455" y="1"/>
                      <a:pt x="1" y="1870"/>
                      <a:pt x="1" y="1870"/>
                    </a:cubicBezTo>
                    <a:cubicBezTo>
                      <a:pt x="14" y="1877"/>
                      <a:pt x="29" y="1881"/>
                      <a:pt x="44" y="1881"/>
                    </a:cubicBezTo>
                    <a:cubicBezTo>
                      <a:pt x="389" y="1881"/>
                      <a:pt x="1129" y="117"/>
                      <a:pt x="812" y="6"/>
                    </a:cubicBezTo>
                    <a:cubicBezTo>
                      <a:pt x="803" y="2"/>
                      <a:pt x="794" y="1"/>
                      <a:pt x="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757;p33">
                <a:extLst>
                  <a:ext uri="{FF2B5EF4-FFF2-40B4-BE49-F238E27FC236}">
                    <a16:creationId xmlns:a16="http://schemas.microsoft.com/office/drawing/2014/main" id="{583920B4-C9FA-C66C-3B2C-C199D5815677}"/>
                  </a:ext>
                </a:extLst>
              </p:cNvPr>
              <p:cNvSpPr/>
              <p:nvPr/>
            </p:nvSpPr>
            <p:spPr>
              <a:xfrm>
                <a:off x="4610571" y="4430902"/>
                <a:ext cx="97418" cy="102539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622" extrusionOk="0">
                    <a:moveTo>
                      <a:pt x="315" y="0"/>
                    </a:moveTo>
                    <a:cubicBezTo>
                      <a:pt x="297" y="0"/>
                      <a:pt x="280" y="5"/>
                      <a:pt x="265" y="15"/>
                    </a:cubicBezTo>
                    <a:cubicBezTo>
                      <a:pt x="0" y="205"/>
                      <a:pt x="1092" y="1622"/>
                      <a:pt x="1466" y="1622"/>
                    </a:cubicBezTo>
                    <a:cubicBezTo>
                      <a:pt x="1496" y="1622"/>
                      <a:pt x="1521" y="1613"/>
                      <a:pt x="1540" y="1594"/>
                    </a:cubicBezTo>
                    <a:cubicBezTo>
                      <a:pt x="1540" y="1594"/>
                      <a:pt x="651" y="0"/>
                      <a:pt x="3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758;p33">
                <a:extLst>
                  <a:ext uri="{FF2B5EF4-FFF2-40B4-BE49-F238E27FC236}">
                    <a16:creationId xmlns:a16="http://schemas.microsoft.com/office/drawing/2014/main" id="{DF506ADA-173D-C91A-C254-094578159EF4}"/>
                  </a:ext>
                </a:extLst>
              </p:cNvPr>
              <p:cNvSpPr/>
              <p:nvPr/>
            </p:nvSpPr>
            <p:spPr>
              <a:xfrm>
                <a:off x="4521246" y="4241127"/>
                <a:ext cx="52723" cy="10449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653" extrusionOk="0">
                    <a:moveTo>
                      <a:pt x="292" y="0"/>
                    </a:moveTo>
                    <a:cubicBezTo>
                      <a:pt x="287" y="0"/>
                      <a:pt x="282" y="1"/>
                      <a:pt x="277" y="2"/>
                    </a:cubicBezTo>
                    <a:cubicBezTo>
                      <a:pt x="1" y="73"/>
                      <a:pt x="536" y="1652"/>
                      <a:pt x="536" y="1652"/>
                    </a:cubicBezTo>
                    <a:cubicBezTo>
                      <a:pt x="834" y="1626"/>
                      <a:pt x="564" y="0"/>
                      <a:pt x="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759;p33">
                <a:extLst>
                  <a:ext uri="{FF2B5EF4-FFF2-40B4-BE49-F238E27FC236}">
                    <a16:creationId xmlns:a16="http://schemas.microsoft.com/office/drawing/2014/main" id="{13A64230-6FDC-F7DB-20BC-C228362B1C52}"/>
                  </a:ext>
                </a:extLst>
              </p:cNvPr>
              <p:cNvSpPr/>
              <p:nvPr/>
            </p:nvSpPr>
            <p:spPr>
              <a:xfrm>
                <a:off x="4454932" y="4304786"/>
                <a:ext cx="105889" cy="41597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658" extrusionOk="0">
                    <a:moveTo>
                      <a:pt x="212" y="1"/>
                    </a:moveTo>
                    <a:cubicBezTo>
                      <a:pt x="146" y="1"/>
                      <a:pt x="102" y="18"/>
                      <a:pt x="86" y="56"/>
                    </a:cubicBezTo>
                    <a:cubicBezTo>
                      <a:pt x="1" y="263"/>
                      <a:pt x="1020" y="658"/>
                      <a:pt x="1470" y="658"/>
                    </a:cubicBezTo>
                    <a:cubicBezTo>
                      <a:pt x="1583" y="658"/>
                      <a:pt x="1660" y="633"/>
                      <a:pt x="1674" y="574"/>
                    </a:cubicBezTo>
                    <a:cubicBezTo>
                      <a:pt x="1674" y="574"/>
                      <a:pt x="593" y="1"/>
                      <a:pt x="2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760;p33">
                <a:extLst>
                  <a:ext uri="{FF2B5EF4-FFF2-40B4-BE49-F238E27FC236}">
                    <a16:creationId xmlns:a16="http://schemas.microsoft.com/office/drawing/2014/main" id="{190FC102-0E9D-1552-4AC7-D1D50C679847}"/>
                  </a:ext>
                </a:extLst>
              </p:cNvPr>
              <p:cNvSpPr/>
              <p:nvPr/>
            </p:nvSpPr>
            <p:spPr>
              <a:xfrm>
                <a:off x="4556774" y="4284367"/>
                <a:ext cx="63281" cy="10184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611" extrusionOk="0">
                    <a:moveTo>
                      <a:pt x="292" y="1"/>
                    </a:moveTo>
                    <a:cubicBezTo>
                      <a:pt x="284" y="1"/>
                      <a:pt x="276" y="2"/>
                      <a:pt x="268" y="5"/>
                    </a:cubicBezTo>
                    <a:cubicBezTo>
                      <a:pt x="1" y="94"/>
                      <a:pt x="714" y="1611"/>
                      <a:pt x="714" y="1611"/>
                    </a:cubicBezTo>
                    <a:cubicBezTo>
                      <a:pt x="1000" y="1550"/>
                      <a:pt x="563" y="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761;p33">
                <a:extLst>
                  <a:ext uri="{FF2B5EF4-FFF2-40B4-BE49-F238E27FC236}">
                    <a16:creationId xmlns:a16="http://schemas.microsoft.com/office/drawing/2014/main" id="{354CCA96-2E36-1500-91EF-3CE04DB8E6A8}"/>
                  </a:ext>
                </a:extLst>
              </p:cNvPr>
              <p:cNvSpPr/>
              <p:nvPr/>
            </p:nvSpPr>
            <p:spPr>
              <a:xfrm>
                <a:off x="4499437" y="4354790"/>
                <a:ext cx="107027" cy="3325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526" extrusionOk="0">
                    <a:moveTo>
                      <a:pt x="227" y="1"/>
                    </a:moveTo>
                    <a:cubicBezTo>
                      <a:pt x="136" y="1"/>
                      <a:pt x="74" y="21"/>
                      <a:pt x="60" y="68"/>
                    </a:cubicBezTo>
                    <a:cubicBezTo>
                      <a:pt x="1" y="272"/>
                      <a:pt x="899" y="525"/>
                      <a:pt x="1388" y="525"/>
                    </a:cubicBezTo>
                    <a:cubicBezTo>
                      <a:pt x="1561" y="525"/>
                      <a:pt x="1683" y="493"/>
                      <a:pt x="1693" y="416"/>
                    </a:cubicBezTo>
                    <a:cubicBezTo>
                      <a:pt x="1693" y="416"/>
                      <a:pt x="645" y="1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762;p33">
                <a:extLst>
                  <a:ext uri="{FF2B5EF4-FFF2-40B4-BE49-F238E27FC236}">
                    <a16:creationId xmlns:a16="http://schemas.microsoft.com/office/drawing/2014/main" id="{F3CB66F3-621A-3F02-47F5-82CD1DD21845}"/>
                  </a:ext>
                </a:extLst>
              </p:cNvPr>
              <p:cNvSpPr/>
              <p:nvPr/>
            </p:nvSpPr>
            <p:spPr>
              <a:xfrm>
                <a:off x="4612025" y="4322739"/>
                <a:ext cx="63281" cy="10184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611" extrusionOk="0">
                    <a:moveTo>
                      <a:pt x="292" y="0"/>
                    </a:moveTo>
                    <a:cubicBezTo>
                      <a:pt x="284" y="0"/>
                      <a:pt x="276" y="2"/>
                      <a:pt x="269" y="4"/>
                    </a:cubicBezTo>
                    <a:cubicBezTo>
                      <a:pt x="1" y="103"/>
                      <a:pt x="715" y="1610"/>
                      <a:pt x="715" y="1610"/>
                    </a:cubicBezTo>
                    <a:cubicBezTo>
                      <a:pt x="1000" y="1558"/>
                      <a:pt x="563" y="0"/>
                      <a:pt x="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763;p33">
                <a:extLst>
                  <a:ext uri="{FF2B5EF4-FFF2-40B4-BE49-F238E27FC236}">
                    <a16:creationId xmlns:a16="http://schemas.microsoft.com/office/drawing/2014/main" id="{B17A025E-BE3F-9794-288E-140F9E82E26E}"/>
                  </a:ext>
                </a:extLst>
              </p:cNvPr>
              <p:cNvSpPr/>
              <p:nvPr/>
            </p:nvSpPr>
            <p:spPr>
              <a:xfrm>
                <a:off x="4554751" y="4393478"/>
                <a:ext cx="106964" cy="33126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524" extrusionOk="0">
                    <a:moveTo>
                      <a:pt x="234" y="0"/>
                    </a:moveTo>
                    <a:cubicBezTo>
                      <a:pt x="138" y="0"/>
                      <a:pt x="74" y="21"/>
                      <a:pt x="59" y="72"/>
                    </a:cubicBezTo>
                    <a:cubicBezTo>
                      <a:pt x="0" y="269"/>
                      <a:pt x="893" y="524"/>
                      <a:pt x="1383" y="524"/>
                    </a:cubicBezTo>
                    <a:cubicBezTo>
                      <a:pt x="1559" y="524"/>
                      <a:pt x="1683" y="491"/>
                      <a:pt x="1692" y="411"/>
                    </a:cubicBezTo>
                    <a:cubicBezTo>
                      <a:pt x="1692" y="411"/>
                      <a:pt x="657" y="0"/>
                      <a:pt x="2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764;p33">
                <a:extLst>
                  <a:ext uri="{FF2B5EF4-FFF2-40B4-BE49-F238E27FC236}">
                    <a16:creationId xmlns:a16="http://schemas.microsoft.com/office/drawing/2014/main" id="{DC132B56-E007-E174-1DA1-357E3058532C}"/>
                  </a:ext>
                </a:extLst>
              </p:cNvPr>
              <p:cNvSpPr/>
              <p:nvPr/>
            </p:nvSpPr>
            <p:spPr>
              <a:xfrm>
                <a:off x="4690435" y="4363220"/>
                <a:ext cx="71373" cy="118912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81" extrusionOk="0">
                    <a:moveTo>
                      <a:pt x="784" y="1"/>
                    </a:moveTo>
                    <a:cubicBezTo>
                      <a:pt x="455" y="1"/>
                      <a:pt x="1" y="1870"/>
                      <a:pt x="1" y="1870"/>
                    </a:cubicBezTo>
                    <a:cubicBezTo>
                      <a:pt x="14" y="1877"/>
                      <a:pt x="29" y="1881"/>
                      <a:pt x="44" y="1881"/>
                    </a:cubicBezTo>
                    <a:cubicBezTo>
                      <a:pt x="389" y="1881"/>
                      <a:pt x="1129" y="117"/>
                      <a:pt x="812" y="6"/>
                    </a:cubicBezTo>
                    <a:cubicBezTo>
                      <a:pt x="803" y="2"/>
                      <a:pt x="794" y="1"/>
                      <a:pt x="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4" name="Google Shape;765;p33">
              <a:extLst>
                <a:ext uri="{FF2B5EF4-FFF2-40B4-BE49-F238E27FC236}">
                  <a16:creationId xmlns:a16="http://schemas.microsoft.com/office/drawing/2014/main" id="{DC693E32-151E-CAE1-9707-79A2FFA9896C}"/>
                </a:ext>
              </a:extLst>
            </p:cNvPr>
            <p:cNvSpPr/>
            <p:nvPr/>
          </p:nvSpPr>
          <p:spPr>
            <a:xfrm>
              <a:off x="6668570" y="2821149"/>
              <a:ext cx="115684" cy="274024"/>
            </a:xfrm>
            <a:custGeom>
              <a:avLst/>
              <a:gdLst/>
              <a:ahLst/>
              <a:cxnLst/>
              <a:rect l="l" t="t" r="r" b="b"/>
              <a:pathLst>
                <a:path w="1375" h="3257" extrusionOk="0">
                  <a:moveTo>
                    <a:pt x="0" y="1"/>
                  </a:moveTo>
                  <a:cubicBezTo>
                    <a:pt x="0" y="1"/>
                    <a:pt x="420" y="688"/>
                    <a:pt x="330" y="1161"/>
                  </a:cubicBezTo>
                  <a:cubicBezTo>
                    <a:pt x="250" y="1633"/>
                    <a:pt x="197" y="2222"/>
                    <a:pt x="527" y="2695"/>
                  </a:cubicBezTo>
                  <a:cubicBezTo>
                    <a:pt x="857" y="3177"/>
                    <a:pt x="1374" y="3257"/>
                    <a:pt x="1374" y="3257"/>
                  </a:cubicBezTo>
                  <a:cubicBezTo>
                    <a:pt x="1374" y="3257"/>
                    <a:pt x="1008" y="2686"/>
                    <a:pt x="803" y="2097"/>
                  </a:cubicBezTo>
                  <a:cubicBezTo>
                    <a:pt x="598" y="1517"/>
                    <a:pt x="875" y="1098"/>
                    <a:pt x="634" y="643"/>
                  </a:cubicBezTo>
                  <a:cubicBezTo>
                    <a:pt x="402" y="18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5B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770;p33">
              <a:extLst>
                <a:ext uri="{FF2B5EF4-FFF2-40B4-BE49-F238E27FC236}">
                  <a16:creationId xmlns:a16="http://schemas.microsoft.com/office/drawing/2014/main" id="{B5B91B21-D889-3B3B-7420-4B808BEB55DA}"/>
                </a:ext>
              </a:extLst>
            </p:cNvPr>
            <p:cNvSpPr/>
            <p:nvPr/>
          </p:nvSpPr>
          <p:spPr>
            <a:xfrm>
              <a:off x="7155695" y="3135046"/>
              <a:ext cx="91622" cy="69747"/>
            </a:xfrm>
            <a:custGeom>
              <a:avLst/>
              <a:gdLst/>
              <a:ahLst/>
              <a:cxnLst/>
              <a:rect l="l" t="t" r="r" b="b"/>
              <a:pathLst>
                <a:path w="1089" h="829" extrusionOk="0">
                  <a:moveTo>
                    <a:pt x="923" y="0"/>
                  </a:moveTo>
                  <a:cubicBezTo>
                    <a:pt x="897" y="0"/>
                    <a:pt x="871" y="8"/>
                    <a:pt x="848" y="26"/>
                  </a:cubicBezTo>
                  <a:lnTo>
                    <a:pt x="0" y="570"/>
                  </a:lnTo>
                  <a:lnTo>
                    <a:pt x="723" y="828"/>
                  </a:lnTo>
                  <a:lnTo>
                    <a:pt x="1017" y="391"/>
                  </a:lnTo>
                  <a:cubicBezTo>
                    <a:pt x="1080" y="302"/>
                    <a:pt x="1088" y="186"/>
                    <a:pt x="1044" y="88"/>
                  </a:cubicBezTo>
                  <a:cubicBezTo>
                    <a:pt x="1026" y="34"/>
                    <a:pt x="975" y="0"/>
                    <a:pt x="923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771;p33">
              <a:extLst>
                <a:ext uri="{FF2B5EF4-FFF2-40B4-BE49-F238E27FC236}">
                  <a16:creationId xmlns:a16="http://schemas.microsoft.com/office/drawing/2014/main" id="{E2367412-B36A-1B8C-37F6-15003EA23621}"/>
                </a:ext>
              </a:extLst>
            </p:cNvPr>
            <p:cNvSpPr/>
            <p:nvPr/>
          </p:nvSpPr>
          <p:spPr>
            <a:xfrm>
              <a:off x="6476412" y="2462410"/>
              <a:ext cx="87162" cy="86406"/>
            </a:xfrm>
            <a:custGeom>
              <a:avLst/>
              <a:gdLst/>
              <a:ahLst/>
              <a:cxnLst/>
              <a:rect l="l" t="t" r="r" b="b"/>
              <a:pathLst>
                <a:path w="1036" h="1027" extrusionOk="0">
                  <a:moveTo>
                    <a:pt x="518" y="1"/>
                  </a:moveTo>
                  <a:cubicBezTo>
                    <a:pt x="233" y="1"/>
                    <a:pt x="1" y="233"/>
                    <a:pt x="1" y="509"/>
                  </a:cubicBezTo>
                  <a:cubicBezTo>
                    <a:pt x="1" y="795"/>
                    <a:pt x="233" y="1027"/>
                    <a:pt x="518" y="1027"/>
                  </a:cubicBezTo>
                  <a:cubicBezTo>
                    <a:pt x="803" y="1027"/>
                    <a:pt x="1035" y="795"/>
                    <a:pt x="1035" y="509"/>
                  </a:cubicBezTo>
                  <a:cubicBezTo>
                    <a:pt x="1035" y="233"/>
                    <a:pt x="803" y="1"/>
                    <a:pt x="518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772;p33">
              <a:extLst>
                <a:ext uri="{FF2B5EF4-FFF2-40B4-BE49-F238E27FC236}">
                  <a16:creationId xmlns:a16="http://schemas.microsoft.com/office/drawing/2014/main" id="{BC08A565-D29F-ED0C-C23D-C943AAB488F9}"/>
                </a:ext>
              </a:extLst>
            </p:cNvPr>
            <p:cNvSpPr/>
            <p:nvPr/>
          </p:nvSpPr>
          <p:spPr>
            <a:xfrm>
              <a:off x="6523695" y="2480414"/>
              <a:ext cx="29363" cy="48882"/>
            </a:xfrm>
            <a:custGeom>
              <a:avLst/>
              <a:gdLst/>
              <a:ahLst/>
              <a:cxnLst/>
              <a:rect l="l" t="t" r="r" b="b"/>
              <a:pathLst>
                <a:path w="349" h="581" extrusionOk="0">
                  <a:moveTo>
                    <a:pt x="215" y="1"/>
                  </a:moveTo>
                  <a:cubicBezTo>
                    <a:pt x="188" y="10"/>
                    <a:pt x="179" y="27"/>
                    <a:pt x="161" y="36"/>
                  </a:cubicBezTo>
                  <a:cubicBezTo>
                    <a:pt x="152" y="54"/>
                    <a:pt x="143" y="63"/>
                    <a:pt x="134" y="81"/>
                  </a:cubicBezTo>
                  <a:cubicBezTo>
                    <a:pt x="117" y="108"/>
                    <a:pt x="99" y="143"/>
                    <a:pt x="90" y="170"/>
                  </a:cubicBezTo>
                  <a:cubicBezTo>
                    <a:pt x="72" y="206"/>
                    <a:pt x="63" y="233"/>
                    <a:pt x="54" y="268"/>
                  </a:cubicBezTo>
                  <a:cubicBezTo>
                    <a:pt x="38" y="325"/>
                    <a:pt x="22" y="390"/>
                    <a:pt x="5" y="448"/>
                  </a:cubicBezTo>
                  <a:lnTo>
                    <a:pt x="5" y="448"/>
                  </a:lnTo>
                  <a:cubicBezTo>
                    <a:pt x="4" y="450"/>
                    <a:pt x="2" y="453"/>
                    <a:pt x="1" y="456"/>
                  </a:cubicBezTo>
                  <a:lnTo>
                    <a:pt x="3" y="457"/>
                  </a:lnTo>
                  <a:lnTo>
                    <a:pt x="3" y="457"/>
                  </a:lnTo>
                  <a:cubicBezTo>
                    <a:pt x="2" y="459"/>
                    <a:pt x="1" y="462"/>
                    <a:pt x="1" y="465"/>
                  </a:cubicBezTo>
                  <a:cubicBezTo>
                    <a:pt x="1" y="474"/>
                    <a:pt x="1" y="482"/>
                    <a:pt x="10" y="491"/>
                  </a:cubicBezTo>
                  <a:cubicBezTo>
                    <a:pt x="15" y="494"/>
                    <a:pt x="19" y="495"/>
                    <a:pt x="23" y="495"/>
                  </a:cubicBezTo>
                  <a:cubicBezTo>
                    <a:pt x="33" y="495"/>
                    <a:pt x="39" y="489"/>
                    <a:pt x="45" y="482"/>
                  </a:cubicBezTo>
                  <a:cubicBezTo>
                    <a:pt x="63" y="438"/>
                    <a:pt x="90" y="384"/>
                    <a:pt x="126" y="349"/>
                  </a:cubicBezTo>
                  <a:cubicBezTo>
                    <a:pt x="134" y="331"/>
                    <a:pt x="152" y="304"/>
                    <a:pt x="170" y="295"/>
                  </a:cubicBezTo>
                  <a:cubicBezTo>
                    <a:pt x="179" y="286"/>
                    <a:pt x="188" y="277"/>
                    <a:pt x="197" y="277"/>
                  </a:cubicBezTo>
                  <a:cubicBezTo>
                    <a:pt x="206" y="277"/>
                    <a:pt x="215" y="277"/>
                    <a:pt x="224" y="286"/>
                  </a:cubicBezTo>
                  <a:cubicBezTo>
                    <a:pt x="233" y="295"/>
                    <a:pt x="241" y="322"/>
                    <a:pt x="250" y="340"/>
                  </a:cubicBezTo>
                  <a:cubicBezTo>
                    <a:pt x="259" y="366"/>
                    <a:pt x="259" y="393"/>
                    <a:pt x="268" y="420"/>
                  </a:cubicBezTo>
                  <a:cubicBezTo>
                    <a:pt x="268" y="474"/>
                    <a:pt x="268" y="527"/>
                    <a:pt x="268" y="581"/>
                  </a:cubicBezTo>
                  <a:cubicBezTo>
                    <a:pt x="277" y="527"/>
                    <a:pt x="286" y="474"/>
                    <a:pt x="286" y="420"/>
                  </a:cubicBezTo>
                  <a:cubicBezTo>
                    <a:pt x="286" y="393"/>
                    <a:pt x="286" y="366"/>
                    <a:pt x="277" y="340"/>
                  </a:cubicBezTo>
                  <a:cubicBezTo>
                    <a:pt x="277" y="313"/>
                    <a:pt x="268" y="277"/>
                    <a:pt x="241" y="259"/>
                  </a:cubicBezTo>
                  <a:cubicBezTo>
                    <a:pt x="233" y="242"/>
                    <a:pt x="206" y="242"/>
                    <a:pt x="188" y="242"/>
                  </a:cubicBezTo>
                  <a:cubicBezTo>
                    <a:pt x="179" y="242"/>
                    <a:pt x="161" y="250"/>
                    <a:pt x="152" y="259"/>
                  </a:cubicBezTo>
                  <a:cubicBezTo>
                    <a:pt x="126" y="277"/>
                    <a:pt x="108" y="295"/>
                    <a:pt x="90" y="322"/>
                  </a:cubicBezTo>
                  <a:cubicBezTo>
                    <a:pt x="89" y="323"/>
                    <a:pt x="88" y="324"/>
                    <a:pt x="88" y="324"/>
                  </a:cubicBezTo>
                  <a:lnTo>
                    <a:pt x="88" y="324"/>
                  </a:lnTo>
                  <a:cubicBezTo>
                    <a:pt x="91" y="312"/>
                    <a:pt x="95" y="299"/>
                    <a:pt x="99" y="286"/>
                  </a:cubicBezTo>
                  <a:cubicBezTo>
                    <a:pt x="117" y="224"/>
                    <a:pt x="134" y="161"/>
                    <a:pt x="170" y="99"/>
                  </a:cubicBezTo>
                  <a:cubicBezTo>
                    <a:pt x="179" y="90"/>
                    <a:pt x="188" y="72"/>
                    <a:pt x="197" y="63"/>
                  </a:cubicBezTo>
                  <a:cubicBezTo>
                    <a:pt x="206" y="54"/>
                    <a:pt x="215" y="36"/>
                    <a:pt x="224" y="36"/>
                  </a:cubicBezTo>
                  <a:lnTo>
                    <a:pt x="241" y="36"/>
                  </a:lnTo>
                  <a:cubicBezTo>
                    <a:pt x="241" y="36"/>
                    <a:pt x="241" y="36"/>
                    <a:pt x="250" y="45"/>
                  </a:cubicBezTo>
                  <a:lnTo>
                    <a:pt x="259" y="45"/>
                  </a:lnTo>
                  <a:cubicBezTo>
                    <a:pt x="268" y="45"/>
                    <a:pt x="268" y="54"/>
                    <a:pt x="277" y="63"/>
                  </a:cubicBezTo>
                  <a:cubicBezTo>
                    <a:pt x="277" y="63"/>
                    <a:pt x="286" y="72"/>
                    <a:pt x="286" y="81"/>
                  </a:cubicBezTo>
                  <a:cubicBezTo>
                    <a:pt x="304" y="99"/>
                    <a:pt x="322" y="135"/>
                    <a:pt x="322" y="161"/>
                  </a:cubicBezTo>
                  <a:cubicBezTo>
                    <a:pt x="331" y="197"/>
                    <a:pt x="340" y="233"/>
                    <a:pt x="340" y="259"/>
                  </a:cubicBezTo>
                  <a:cubicBezTo>
                    <a:pt x="349" y="233"/>
                    <a:pt x="349" y="197"/>
                    <a:pt x="340" y="161"/>
                  </a:cubicBezTo>
                  <a:cubicBezTo>
                    <a:pt x="340" y="126"/>
                    <a:pt x="331" y="99"/>
                    <a:pt x="313" y="63"/>
                  </a:cubicBezTo>
                  <a:cubicBezTo>
                    <a:pt x="304" y="54"/>
                    <a:pt x="304" y="45"/>
                    <a:pt x="295" y="45"/>
                  </a:cubicBezTo>
                  <a:cubicBezTo>
                    <a:pt x="286" y="36"/>
                    <a:pt x="286" y="27"/>
                    <a:pt x="277" y="19"/>
                  </a:cubicBezTo>
                  <a:lnTo>
                    <a:pt x="259" y="10"/>
                  </a:lnTo>
                  <a:lnTo>
                    <a:pt x="250" y="10"/>
                  </a:lnTo>
                  <a:cubicBezTo>
                    <a:pt x="241" y="1"/>
                    <a:pt x="22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773;p33">
              <a:extLst>
                <a:ext uri="{FF2B5EF4-FFF2-40B4-BE49-F238E27FC236}">
                  <a16:creationId xmlns:a16="http://schemas.microsoft.com/office/drawing/2014/main" id="{CA4DDFC4-3359-1B18-8542-B208DF5F8E78}"/>
                </a:ext>
              </a:extLst>
            </p:cNvPr>
            <p:cNvSpPr/>
            <p:nvPr/>
          </p:nvSpPr>
          <p:spPr>
            <a:xfrm>
              <a:off x="6244460" y="2462410"/>
              <a:ext cx="86406" cy="86406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09" y="1"/>
                  </a:moveTo>
                  <a:cubicBezTo>
                    <a:pt x="224" y="1"/>
                    <a:pt x="1" y="233"/>
                    <a:pt x="1" y="509"/>
                  </a:cubicBezTo>
                  <a:cubicBezTo>
                    <a:pt x="1" y="795"/>
                    <a:pt x="224" y="1027"/>
                    <a:pt x="509" y="1027"/>
                  </a:cubicBezTo>
                  <a:cubicBezTo>
                    <a:pt x="795" y="1027"/>
                    <a:pt x="1027" y="795"/>
                    <a:pt x="1027" y="509"/>
                  </a:cubicBezTo>
                  <a:cubicBezTo>
                    <a:pt x="1027" y="233"/>
                    <a:pt x="795" y="1"/>
                    <a:pt x="509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774;p33">
              <a:extLst>
                <a:ext uri="{FF2B5EF4-FFF2-40B4-BE49-F238E27FC236}">
                  <a16:creationId xmlns:a16="http://schemas.microsoft.com/office/drawing/2014/main" id="{8AA393F0-60F9-6D09-2CD7-4557CCC185A4}"/>
                </a:ext>
              </a:extLst>
            </p:cNvPr>
            <p:cNvSpPr/>
            <p:nvPr/>
          </p:nvSpPr>
          <p:spPr>
            <a:xfrm>
              <a:off x="6363087" y="2592983"/>
              <a:ext cx="81105" cy="136718"/>
            </a:xfrm>
            <a:custGeom>
              <a:avLst/>
              <a:gdLst/>
              <a:ahLst/>
              <a:cxnLst/>
              <a:rect l="l" t="t" r="r" b="b"/>
              <a:pathLst>
                <a:path w="964" h="1625" extrusionOk="0">
                  <a:moveTo>
                    <a:pt x="1" y="1"/>
                  </a:moveTo>
                  <a:lnTo>
                    <a:pt x="1" y="1624"/>
                  </a:lnTo>
                  <a:lnTo>
                    <a:pt x="964" y="1624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775;p33">
              <a:extLst>
                <a:ext uri="{FF2B5EF4-FFF2-40B4-BE49-F238E27FC236}">
                  <a16:creationId xmlns:a16="http://schemas.microsoft.com/office/drawing/2014/main" id="{F24D67FD-FDFE-5BB1-DA68-E04FC99F68AD}"/>
                </a:ext>
              </a:extLst>
            </p:cNvPr>
            <p:cNvSpPr/>
            <p:nvPr/>
          </p:nvSpPr>
          <p:spPr>
            <a:xfrm>
              <a:off x="6363087" y="2626047"/>
              <a:ext cx="81105" cy="25577"/>
            </a:xfrm>
            <a:custGeom>
              <a:avLst/>
              <a:gdLst/>
              <a:ahLst/>
              <a:cxnLst/>
              <a:rect l="l" t="t" r="r" b="b"/>
              <a:pathLst>
                <a:path w="964" h="304" extrusionOk="0">
                  <a:moveTo>
                    <a:pt x="1" y="0"/>
                  </a:moveTo>
                  <a:lnTo>
                    <a:pt x="1" y="188"/>
                  </a:lnTo>
                  <a:cubicBezTo>
                    <a:pt x="1" y="188"/>
                    <a:pt x="357" y="304"/>
                    <a:pt x="964" y="304"/>
                  </a:cubicBezTo>
                  <a:lnTo>
                    <a:pt x="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777;p33">
              <a:extLst>
                <a:ext uri="{FF2B5EF4-FFF2-40B4-BE49-F238E27FC236}">
                  <a16:creationId xmlns:a16="http://schemas.microsoft.com/office/drawing/2014/main" id="{4B741424-F667-B274-E06C-D02C3DB68B26}"/>
                </a:ext>
              </a:extLst>
            </p:cNvPr>
            <p:cNvSpPr/>
            <p:nvPr/>
          </p:nvSpPr>
          <p:spPr>
            <a:xfrm>
              <a:off x="6379577" y="2559246"/>
              <a:ext cx="53425" cy="15817"/>
            </a:xfrm>
            <a:custGeom>
              <a:avLst/>
              <a:gdLst/>
              <a:ahLst/>
              <a:cxnLst/>
              <a:rect l="l" t="t" r="r" b="b"/>
              <a:pathLst>
                <a:path w="635" h="188" extrusionOk="0">
                  <a:moveTo>
                    <a:pt x="634" y="0"/>
                  </a:moveTo>
                  <a:cubicBezTo>
                    <a:pt x="625" y="27"/>
                    <a:pt x="607" y="45"/>
                    <a:pt x="581" y="63"/>
                  </a:cubicBezTo>
                  <a:cubicBezTo>
                    <a:pt x="554" y="81"/>
                    <a:pt x="536" y="90"/>
                    <a:pt x="509" y="99"/>
                  </a:cubicBezTo>
                  <a:cubicBezTo>
                    <a:pt x="456" y="116"/>
                    <a:pt x="402" y="125"/>
                    <a:pt x="340" y="134"/>
                  </a:cubicBezTo>
                  <a:cubicBezTo>
                    <a:pt x="313" y="139"/>
                    <a:pt x="286" y="141"/>
                    <a:pt x="259" y="141"/>
                  </a:cubicBezTo>
                  <a:cubicBezTo>
                    <a:pt x="233" y="141"/>
                    <a:pt x="206" y="139"/>
                    <a:pt x="179" y="134"/>
                  </a:cubicBezTo>
                  <a:cubicBezTo>
                    <a:pt x="117" y="134"/>
                    <a:pt x="63" y="125"/>
                    <a:pt x="1" y="116"/>
                  </a:cubicBezTo>
                  <a:lnTo>
                    <a:pt x="1" y="116"/>
                  </a:lnTo>
                  <a:cubicBezTo>
                    <a:pt x="54" y="143"/>
                    <a:pt x="117" y="161"/>
                    <a:pt x="170" y="170"/>
                  </a:cubicBezTo>
                  <a:cubicBezTo>
                    <a:pt x="197" y="179"/>
                    <a:pt x="233" y="179"/>
                    <a:pt x="259" y="188"/>
                  </a:cubicBezTo>
                  <a:cubicBezTo>
                    <a:pt x="286" y="188"/>
                    <a:pt x="322" y="188"/>
                    <a:pt x="349" y="179"/>
                  </a:cubicBezTo>
                  <a:cubicBezTo>
                    <a:pt x="411" y="179"/>
                    <a:pt x="465" y="161"/>
                    <a:pt x="518" y="134"/>
                  </a:cubicBezTo>
                  <a:cubicBezTo>
                    <a:pt x="545" y="125"/>
                    <a:pt x="572" y="107"/>
                    <a:pt x="598" y="81"/>
                  </a:cubicBezTo>
                  <a:cubicBezTo>
                    <a:pt x="607" y="72"/>
                    <a:pt x="616" y="63"/>
                    <a:pt x="625" y="45"/>
                  </a:cubicBezTo>
                  <a:cubicBezTo>
                    <a:pt x="634" y="36"/>
                    <a:pt x="634" y="18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778;p33">
              <a:extLst>
                <a:ext uri="{FF2B5EF4-FFF2-40B4-BE49-F238E27FC236}">
                  <a16:creationId xmlns:a16="http://schemas.microsoft.com/office/drawing/2014/main" id="{61B9429C-FC3C-7E1C-D1A1-9572DC40D15B}"/>
                </a:ext>
              </a:extLst>
            </p:cNvPr>
            <p:cNvSpPr/>
            <p:nvPr/>
          </p:nvSpPr>
          <p:spPr>
            <a:xfrm>
              <a:off x="6432917" y="2473684"/>
              <a:ext cx="46610" cy="24820"/>
            </a:xfrm>
            <a:custGeom>
              <a:avLst/>
              <a:gdLst/>
              <a:ahLst/>
              <a:cxnLst/>
              <a:rect l="l" t="t" r="r" b="b"/>
              <a:pathLst>
                <a:path w="554" h="295" extrusionOk="0">
                  <a:moveTo>
                    <a:pt x="553" y="0"/>
                  </a:moveTo>
                  <a:lnTo>
                    <a:pt x="553" y="0"/>
                  </a:lnTo>
                  <a:cubicBezTo>
                    <a:pt x="509" y="36"/>
                    <a:pt x="464" y="81"/>
                    <a:pt x="411" y="116"/>
                  </a:cubicBezTo>
                  <a:lnTo>
                    <a:pt x="384" y="143"/>
                  </a:lnTo>
                  <a:cubicBezTo>
                    <a:pt x="366" y="152"/>
                    <a:pt x="357" y="161"/>
                    <a:pt x="348" y="170"/>
                  </a:cubicBezTo>
                  <a:cubicBezTo>
                    <a:pt x="321" y="188"/>
                    <a:pt x="295" y="206"/>
                    <a:pt x="268" y="215"/>
                  </a:cubicBezTo>
                  <a:cubicBezTo>
                    <a:pt x="259" y="223"/>
                    <a:pt x="241" y="232"/>
                    <a:pt x="232" y="232"/>
                  </a:cubicBezTo>
                  <a:cubicBezTo>
                    <a:pt x="223" y="241"/>
                    <a:pt x="223" y="241"/>
                    <a:pt x="214" y="241"/>
                  </a:cubicBezTo>
                  <a:lnTo>
                    <a:pt x="205" y="241"/>
                  </a:lnTo>
                  <a:lnTo>
                    <a:pt x="196" y="250"/>
                  </a:lnTo>
                  <a:cubicBezTo>
                    <a:pt x="170" y="250"/>
                    <a:pt x="143" y="250"/>
                    <a:pt x="116" y="241"/>
                  </a:cubicBezTo>
                  <a:cubicBezTo>
                    <a:pt x="63" y="223"/>
                    <a:pt x="27" y="179"/>
                    <a:pt x="0" y="116"/>
                  </a:cubicBezTo>
                  <a:lnTo>
                    <a:pt x="0" y="116"/>
                  </a:lnTo>
                  <a:cubicBezTo>
                    <a:pt x="0" y="152"/>
                    <a:pt x="9" y="179"/>
                    <a:pt x="27" y="206"/>
                  </a:cubicBezTo>
                  <a:cubicBezTo>
                    <a:pt x="45" y="232"/>
                    <a:pt x="72" y="259"/>
                    <a:pt x="98" y="277"/>
                  </a:cubicBezTo>
                  <a:cubicBezTo>
                    <a:pt x="134" y="286"/>
                    <a:pt x="161" y="295"/>
                    <a:pt x="196" y="295"/>
                  </a:cubicBezTo>
                  <a:cubicBezTo>
                    <a:pt x="232" y="286"/>
                    <a:pt x="268" y="277"/>
                    <a:pt x="295" y="259"/>
                  </a:cubicBezTo>
                  <a:cubicBezTo>
                    <a:pt x="348" y="232"/>
                    <a:pt x="393" y="188"/>
                    <a:pt x="437" y="143"/>
                  </a:cubicBezTo>
                  <a:cubicBezTo>
                    <a:pt x="482" y="99"/>
                    <a:pt x="518" y="54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779;p33">
              <a:extLst>
                <a:ext uri="{FF2B5EF4-FFF2-40B4-BE49-F238E27FC236}">
                  <a16:creationId xmlns:a16="http://schemas.microsoft.com/office/drawing/2014/main" id="{BBA94AF8-256D-4846-EFFE-6F4B801445C7}"/>
                </a:ext>
              </a:extLst>
            </p:cNvPr>
            <p:cNvSpPr/>
            <p:nvPr/>
          </p:nvSpPr>
          <p:spPr>
            <a:xfrm>
              <a:off x="6472627" y="2480414"/>
              <a:ext cx="15144" cy="15901"/>
            </a:xfrm>
            <a:custGeom>
              <a:avLst/>
              <a:gdLst/>
              <a:ahLst/>
              <a:cxnLst/>
              <a:rect l="l" t="t" r="r" b="b"/>
              <a:pathLst>
                <a:path w="180" h="189" extrusionOk="0">
                  <a:moveTo>
                    <a:pt x="1" y="1"/>
                  </a:moveTo>
                  <a:cubicBezTo>
                    <a:pt x="19" y="27"/>
                    <a:pt x="28" y="36"/>
                    <a:pt x="37" y="54"/>
                  </a:cubicBezTo>
                  <a:cubicBezTo>
                    <a:pt x="55" y="72"/>
                    <a:pt x="63" y="90"/>
                    <a:pt x="81" y="108"/>
                  </a:cubicBezTo>
                  <a:cubicBezTo>
                    <a:pt x="90" y="126"/>
                    <a:pt x="99" y="143"/>
                    <a:pt x="117" y="161"/>
                  </a:cubicBezTo>
                  <a:cubicBezTo>
                    <a:pt x="135" y="170"/>
                    <a:pt x="153" y="188"/>
                    <a:pt x="179" y="188"/>
                  </a:cubicBezTo>
                  <a:cubicBezTo>
                    <a:pt x="179" y="161"/>
                    <a:pt x="162" y="143"/>
                    <a:pt x="153" y="126"/>
                  </a:cubicBezTo>
                  <a:cubicBezTo>
                    <a:pt x="144" y="108"/>
                    <a:pt x="126" y="99"/>
                    <a:pt x="108" y="81"/>
                  </a:cubicBezTo>
                  <a:cubicBezTo>
                    <a:pt x="90" y="72"/>
                    <a:pt x="72" y="54"/>
                    <a:pt x="55" y="45"/>
                  </a:cubicBezTo>
                  <a:cubicBezTo>
                    <a:pt x="37" y="27"/>
                    <a:pt x="28" y="19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780;p33">
              <a:extLst>
                <a:ext uri="{FF2B5EF4-FFF2-40B4-BE49-F238E27FC236}">
                  <a16:creationId xmlns:a16="http://schemas.microsoft.com/office/drawing/2014/main" id="{85694B5C-0191-6D43-9E46-0959E6D874C3}"/>
                </a:ext>
              </a:extLst>
            </p:cNvPr>
            <p:cNvSpPr/>
            <p:nvPr/>
          </p:nvSpPr>
          <p:spPr>
            <a:xfrm>
              <a:off x="6469682" y="2483443"/>
              <a:ext cx="9087" cy="20361"/>
            </a:xfrm>
            <a:custGeom>
              <a:avLst/>
              <a:gdLst/>
              <a:ahLst/>
              <a:cxnLst/>
              <a:rect l="l" t="t" r="r" b="b"/>
              <a:pathLst>
                <a:path w="108" h="242" extrusionOk="0">
                  <a:moveTo>
                    <a:pt x="0" y="0"/>
                  </a:moveTo>
                  <a:cubicBezTo>
                    <a:pt x="9" y="27"/>
                    <a:pt x="9" y="45"/>
                    <a:pt x="18" y="63"/>
                  </a:cubicBezTo>
                  <a:cubicBezTo>
                    <a:pt x="18" y="90"/>
                    <a:pt x="27" y="107"/>
                    <a:pt x="36" y="134"/>
                  </a:cubicBezTo>
                  <a:cubicBezTo>
                    <a:pt x="36" y="152"/>
                    <a:pt x="45" y="170"/>
                    <a:pt x="54" y="197"/>
                  </a:cubicBezTo>
                  <a:cubicBezTo>
                    <a:pt x="63" y="214"/>
                    <a:pt x="72" y="232"/>
                    <a:pt x="98" y="241"/>
                  </a:cubicBezTo>
                  <a:cubicBezTo>
                    <a:pt x="107" y="214"/>
                    <a:pt x="98" y="197"/>
                    <a:pt x="98" y="179"/>
                  </a:cubicBezTo>
                  <a:cubicBezTo>
                    <a:pt x="90" y="152"/>
                    <a:pt x="81" y="134"/>
                    <a:pt x="72" y="116"/>
                  </a:cubicBezTo>
                  <a:cubicBezTo>
                    <a:pt x="63" y="99"/>
                    <a:pt x="54" y="81"/>
                    <a:pt x="36" y="54"/>
                  </a:cubicBezTo>
                  <a:cubicBezTo>
                    <a:pt x="27" y="36"/>
                    <a:pt x="18" y="18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781;p33">
              <a:extLst>
                <a:ext uri="{FF2B5EF4-FFF2-40B4-BE49-F238E27FC236}">
                  <a16:creationId xmlns:a16="http://schemas.microsoft.com/office/drawing/2014/main" id="{5DBBB04B-C2C0-544C-17F4-FB627A727439}"/>
                </a:ext>
              </a:extLst>
            </p:cNvPr>
            <p:cNvSpPr/>
            <p:nvPr/>
          </p:nvSpPr>
          <p:spPr>
            <a:xfrm>
              <a:off x="6327835" y="2473684"/>
              <a:ext cx="46610" cy="24820"/>
            </a:xfrm>
            <a:custGeom>
              <a:avLst/>
              <a:gdLst/>
              <a:ahLst/>
              <a:cxnLst/>
              <a:rect l="l" t="t" r="r" b="b"/>
              <a:pathLst>
                <a:path w="554" h="295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54"/>
                    <a:pt x="72" y="99"/>
                    <a:pt x="116" y="143"/>
                  </a:cubicBezTo>
                  <a:cubicBezTo>
                    <a:pt x="161" y="188"/>
                    <a:pt x="205" y="232"/>
                    <a:pt x="259" y="259"/>
                  </a:cubicBezTo>
                  <a:cubicBezTo>
                    <a:pt x="286" y="277"/>
                    <a:pt x="321" y="286"/>
                    <a:pt x="357" y="295"/>
                  </a:cubicBezTo>
                  <a:cubicBezTo>
                    <a:pt x="393" y="295"/>
                    <a:pt x="420" y="286"/>
                    <a:pt x="455" y="277"/>
                  </a:cubicBezTo>
                  <a:cubicBezTo>
                    <a:pt x="482" y="259"/>
                    <a:pt x="509" y="232"/>
                    <a:pt x="527" y="206"/>
                  </a:cubicBezTo>
                  <a:cubicBezTo>
                    <a:pt x="544" y="179"/>
                    <a:pt x="553" y="152"/>
                    <a:pt x="553" y="116"/>
                  </a:cubicBezTo>
                  <a:lnTo>
                    <a:pt x="553" y="116"/>
                  </a:lnTo>
                  <a:cubicBezTo>
                    <a:pt x="527" y="179"/>
                    <a:pt x="491" y="223"/>
                    <a:pt x="437" y="241"/>
                  </a:cubicBezTo>
                  <a:cubicBezTo>
                    <a:pt x="411" y="250"/>
                    <a:pt x="384" y="250"/>
                    <a:pt x="357" y="250"/>
                  </a:cubicBezTo>
                  <a:lnTo>
                    <a:pt x="348" y="241"/>
                  </a:lnTo>
                  <a:lnTo>
                    <a:pt x="339" y="241"/>
                  </a:lnTo>
                  <a:cubicBezTo>
                    <a:pt x="330" y="241"/>
                    <a:pt x="330" y="241"/>
                    <a:pt x="321" y="232"/>
                  </a:cubicBezTo>
                  <a:cubicBezTo>
                    <a:pt x="312" y="232"/>
                    <a:pt x="295" y="223"/>
                    <a:pt x="286" y="215"/>
                  </a:cubicBezTo>
                  <a:cubicBezTo>
                    <a:pt x="259" y="206"/>
                    <a:pt x="232" y="188"/>
                    <a:pt x="214" y="170"/>
                  </a:cubicBezTo>
                  <a:cubicBezTo>
                    <a:pt x="196" y="161"/>
                    <a:pt x="188" y="152"/>
                    <a:pt x="179" y="143"/>
                  </a:cubicBezTo>
                  <a:lnTo>
                    <a:pt x="143" y="116"/>
                  </a:lnTo>
                  <a:cubicBezTo>
                    <a:pt x="98" y="81"/>
                    <a:pt x="45" y="3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782;p33">
              <a:extLst>
                <a:ext uri="{FF2B5EF4-FFF2-40B4-BE49-F238E27FC236}">
                  <a16:creationId xmlns:a16="http://schemas.microsoft.com/office/drawing/2014/main" id="{83C9D27E-BD4E-1FB6-281B-ABBDCD19786C}"/>
                </a:ext>
              </a:extLst>
            </p:cNvPr>
            <p:cNvSpPr/>
            <p:nvPr/>
          </p:nvSpPr>
          <p:spPr>
            <a:xfrm>
              <a:off x="6319590" y="2480414"/>
              <a:ext cx="15060" cy="15901"/>
            </a:xfrm>
            <a:custGeom>
              <a:avLst/>
              <a:gdLst/>
              <a:ahLst/>
              <a:cxnLst/>
              <a:rect l="l" t="t" r="r" b="b"/>
              <a:pathLst>
                <a:path w="179" h="189" extrusionOk="0">
                  <a:moveTo>
                    <a:pt x="170" y="1"/>
                  </a:moveTo>
                  <a:cubicBezTo>
                    <a:pt x="161" y="19"/>
                    <a:pt x="143" y="27"/>
                    <a:pt x="125" y="45"/>
                  </a:cubicBezTo>
                  <a:cubicBezTo>
                    <a:pt x="107" y="54"/>
                    <a:pt x="89" y="72"/>
                    <a:pt x="71" y="81"/>
                  </a:cubicBezTo>
                  <a:cubicBezTo>
                    <a:pt x="63" y="99"/>
                    <a:pt x="36" y="108"/>
                    <a:pt x="27" y="126"/>
                  </a:cubicBezTo>
                  <a:cubicBezTo>
                    <a:pt x="18" y="143"/>
                    <a:pt x="0" y="161"/>
                    <a:pt x="0" y="188"/>
                  </a:cubicBezTo>
                  <a:cubicBezTo>
                    <a:pt x="27" y="188"/>
                    <a:pt x="45" y="170"/>
                    <a:pt x="63" y="161"/>
                  </a:cubicBezTo>
                  <a:cubicBezTo>
                    <a:pt x="80" y="143"/>
                    <a:pt x="89" y="126"/>
                    <a:pt x="98" y="108"/>
                  </a:cubicBezTo>
                  <a:cubicBezTo>
                    <a:pt x="116" y="90"/>
                    <a:pt x="125" y="72"/>
                    <a:pt x="143" y="54"/>
                  </a:cubicBezTo>
                  <a:cubicBezTo>
                    <a:pt x="152" y="36"/>
                    <a:pt x="170" y="27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783;p33">
              <a:extLst>
                <a:ext uri="{FF2B5EF4-FFF2-40B4-BE49-F238E27FC236}">
                  <a16:creationId xmlns:a16="http://schemas.microsoft.com/office/drawing/2014/main" id="{2C33E205-9C47-F453-5FB1-0E37D206F34D}"/>
                </a:ext>
              </a:extLst>
            </p:cNvPr>
            <p:cNvSpPr/>
            <p:nvPr/>
          </p:nvSpPr>
          <p:spPr>
            <a:xfrm>
              <a:off x="6328592" y="2483443"/>
              <a:ext cx="9087" cy="20361"/>
            </a:xfrm>
            <a:custGeom>
              <a:avLst/>
              <a:gdLst/>
              <a:ahLst/>
              <a:cxnLst/>
              <a:rect l="l" t="t" r="r" b="b"/>
              <a:pathLst>
                <a:path w="108" h="242" extrusionOk="0">
                  <a:moveTo>
                    <a:pt x="98" y="0"/>
                  </a:moveTo>
                  <a:cubicBezTo>
                    <a:pt x="89" y="18"/>
                    <a:pt x="80" y="36"/>
                    <a:pt x="72" y="54"/>
                  </a:cubicBezTo>
                  <a:cubicBezTo>
                    <a:pt x="63" y="81"/>
                    <a:pt x="45" y="99"/>
                    <a:pt x="36" y="116"/>
                  </a:cubicBezTo>
                  <a:cubicBezTo>
                    <a:pt x="27" y="134"/>
                    <a:pt x="18" y="152"/>
                    <a:pt x="9" y="179"/>
                  </a:cubicBezTo>
                  <a:cubicBezTo>
                    <a:pt x="9" y="197"/>
                    <a:pt x="0" y="214"/>
                    <a:pt x="9" y="241"/>
                  </a:cubicBezTo>
                  <a:cubicBezTo>
                    <a:pt x="36" y="232"/>
                    <a:pt x="45" y="214"/>
                    <a:pt x="54" y="197"/>
                  </a:cubicBezTo>
                  <a:cubicBezTo>
                    <a:pt x="72" y="170"/>
                    <a:pt x="72" y="152"/>
                    <a:pt x="72" y="125"/>
                  </a:cubicBezTo>
                  <a:cubicBezTo>
                    <a:pt x="80" y="107"/>
                    <a:pt x="89" y="90"/>
                    <a:pt x="89" y="63"/>
                  </a:cubicBezTo>
                  <a:cubicBezTo>
                    <a:pt x="98" y="45"/>
                    <a:pt x="98" y="27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784;p33">
              <a:extLst>
                <a:ext uri="{FF2B5EF4-FFF2-40B4-BE49-F238E27FC236}">
                  <a16:creationId xmlns:a16="http://schemas.microsoft.com/office/drawing/2014/main" id="{2531B136-A6B7-3090-C923-50AB3EA2C554}"/>
                </a:ext>
              </a:extLst>
            </p:cNvPr>
            <p:cNvSpPr/>
            <p:nvPr/>
          </p:nvSpPr>
          <p:spPr>
            <a:xfrm>
              <a:off x="6254220" y="2480414"/>
              <a:ext cx="29363" cy="48882"/>
            </a:xfrm>
            <a:custGeom>
              <a:avLst/>
              <a:gdLst/>
              <a:ahLst/>
              <a:cxnLst/>
              <a:rect l="l" t="t" r="r" b="b"/>
              <a:pathLst>
                <a:path w="349" h="581" extrusionOk="0">
                  <a:moveTo>
                    <a:pt x="135" y="1"/>
                  </a:moveTo>
                  <a:cubicBezTo>
                    <a:pt x="126" y="1"/>
                    <a:pt x="108" y="1"/>
                    <a:pt x="99" y="10"/>
                  </a:cubicBezTo>
                  <a:lnTo>
                    <a:pt x="90" y="10"/>
                  </a:lnTo>
                  <a:lnTo>
                    <a:pt x="72" y="19"/>
                  </a:lnTo>
                  <a:cubicBezTo>
                    <a:pt x="63" y="27"/>
                    <a:pt x="63" y="36"/>
                    <a:pt x="54" y="45"/>
                  </a:cubicBezTo>
                  <a:cubicBezTo>
                    <a:pt x="46" y="45"/>
                    <a:pt x="46" y="54"/>
                    <a:pt x="37" y="63"/>
                  </a:cubicBezTo>
                  <a:cubicBezTo>
                    <a:pt x="19" y="99"/>
                    <a:pt x="19" y="126"/>
                    <a:pt x="10" y="161"/>
                  </a:cubicBezTo>
                  <a:cubicBezTo>
                    <a:pt x="1" y="197"/>
                    <a:pt x="1" y="233"/>
                    <a:pt x="10" y="259"/>
                  </a:cubicBezTo>
                  <a:cubicBezTo>
                    <a:pt x="10" y="233"/>
                    <a:pt x="19" y="197"/>
                    <a:pt x="28" y="161"/>
                  </a:cubicBezTo>
                  <a:cubicBezTo>
                    <a:pt x="37" y="135"/>
                    <a:pt x="46" y="99"/>
                    <a:pt x="63" y="81"/>
                  </a:cubicBezTo>
                  <a:cubicBezTo>
                    <a:pt x="63" y="72"/>
                    <a:pt x="72" y="63"/>
                    <a:pt x="72" y="63"/>
                  </a:cubicBezTo>
                  <a:cubicBezTo>
                    <a:pt x="81" y="54"/>
                    <a:pt x="81" y="45"/>
                    <a:pt x="90" y="45"/>
                  </a:cubicBezTo>
                  <a:lnTo>
                    <a:pt x="99" y="45"/>
                  </a:lnTo>
                  <a:cubicBezTo>
                    <a:pt x="108" y="36"/>
                    <a:pt x="108" y="36"/>
                    <a:pt x="108" y="36"/>
                  </a:cubicBezTo>
                  <a:lnTo>
                    <a:pt x="126" y="36"/>
                  </a:lnTo>
                  <a:cubicBezTo>
                    <a:pt x="135" y="36"/>
                    <a:pt x="144" y="54"/>
                    <a:pt x="153" y="63"/>
                  </a:cubicBezTo>
                  <a:cubicBezTo>
                    <a:pt x="162" y="72"/>
                    <a:pt x="170" y="90"/>
                    <a:pt x="179" y="99"/>
                  </a:cubicBezTo>
                  <a:cubicBezTo>
                    <a:pt x="215" y="161"/>
                    <a:pt x="233" y="224"/>
                    <a:pt x="251" y="286"/>
                  </a:cubicBezTo>
                  <a:cubicBezTo>
                    <a:pt x="254" y="299"/>
                    <a:pt x="258" y="312"/>
                    <a:pt x="262" y="324"/>
                  </a:cubicBezTo>
                  <a:lnTo>
                    <a:pt x="262" y="324"/>
                  </a:lnTo>
                  <a:cubicBezTo>
                    <a:pt x="261" y="324"/>
                    <a:pt x="260" y="323"/>
                    <a:pt x="260" y="322"/>
                  </a:cubicBezTo>
                  <a:cubicBezTo>
                    <a:pt x="242" y="295"/>
                    <a:pt x="224" y="277"/>
                    <a:pt x="206" y="259"/>
                  </a:cubicBezTo>
                  <a:cubicBezTo>
                    <a:pt x="188" y="250"/>
                    <a:pt x="179" y="242"/>
                    <a:pt x="162" y="242"/>
                  </a:cubicBezTo>
                  <a:cubicBezTo>
                    <a:pt x="144" y="242"/>
                    <a:pt x="117" y="242"/>
                    <a:pt x="108" y="259"/>
                  </a:cubicBezTo>
                  <a:cubicBezTo>
                    <a:pt x="81" y="277"/>
                    <a:pt x="72" y="313"/>
                    <a:pt x="72" y="340"/>
                  </a:cubicBezTo>
                  <a:cubicBezTo>
                    <a:pt x="63" y="366"/>
                    <a:pt x="63" y="393"/>
                    <a:pt x="63" y="420"/>
                  </a:cubicBezTo>
                  <a:cubicBezTo>
                    <a:pt x="63" y="474"/>
                    <a:pt x="72" y="527"/>
                    <a:pt x="81" y="581"/>
                  </a:cubicBezTo>
                  <a:cubicBezTo>
                    <a:pt x="81" y="527"/>
                    <a:pt x="81" y="474"/>
                    <a:pt x="81" y="420"/>
                  </a:cubicBezTo>
                  <a:cubicBezTo>
                    <a:pt x="90" y="393"/>
                    <a:pt x="90" y="366"/>
                    <a:pt x="99" y="340"/>
                  </a:cubicBezTo>
                  <a:cubicBezTo>
                    <a:pt x="108" y="322"/>
                    <a:pt x="117" y="295"/>
                    <a:pt x="126" y="286"/>
                  </a:cubicBezTo>
                  <a:cubicBezTo>
                    <a:pt x="135" y="277"/>
                    <a:pt x="144" y="277"/>
                    <a:pt x="153" y="277"/>
                  </a:cubicBezTo>
                  <a:cubicBezTo>
                    <a:pt x="162" y="277"/>
                    <a:pt x="170" y="286"/>
                    <a:pt x="179" y="295"/>
                  </a:cubicBezTo>
                  <a:cubicBezTo>
                    <a:pt x="197" y="304"/>
                    <a:pt x="215" y="331"/>
                    <a:pt x="224" y="349"/>
                  </a:cubicBezTo>
                  <a:cubicBezTo>
                    <a:pt x="260" y="384"/>
                    <a:pt x="286" y="438"/>
                    <a:pt x="304" y="482"/>
                  </a:cubicBezTo>
                  <a:cubicBezTo>
                    <a:pt x="313" y="491"/>
                    <a:pt x="322" y="491"/>
                    <a:pt x="331" y="491"/>
                  </a:cubicBezTo>
                  <a:cubicBezTo>
                    <a:pt x="349" y="491"/>
                    <a:pt x="349" y="474"/>
                    <a:pt x="349" y="465"/>
                  </a:cubicBezTo>
                  <a:cubicBezTo>
                    <a:pt x="348" y="462"/>
                    <a:pt x="348" y="459"/>
                    <a:pt x="348" y="456"/>
                  </a:cubicBezTo>
                  <a:lnTo>
                    <a:pt x="348" y="456"/>
                  </a:lnTo>
                  <a:lnTo>
                    <a:pt x="349" y="456"/>
                  </a:lnTo>
                  <a:cubicBezTo>
                    <a:pt x="348" y="455"/>
                    <a:pt x="348" y="454"/>
                    <a:pt x="347" y="452"/>
                  </a:cubicBezTo>
                  <a:lnTo>
                    <a:pt x="347" y="452"/>
                  </a:lnTo>
                  <a:cubicBezTo>
                    <a:pt x="337" y="393"/>
                    <a:pt x="312" y="327"/>
                    <a:pt x="295" y="268"/>
                  </a:cubicBezTo>
                  <a:cubicBezTo>
                    <a:pt x="286" y="233"/>
                    <a:pt x="278" y="206"/>
                    <a:pt x="260" y="170"/>
                  </a:cubicBezTo>
                  <a:cubicBezTo>
                    <a:pt x="251" y="143"/>
                    <a:pt x="233" y="108"/>
                    <a:pt x="215" y="81"/>
                  </a:cubicBezTo>
                  <a:cubicBezTo>
                    <a:pt x="206" y="63"/>
                    <a:pt x="197" y="54"/>
                    <a:pt x="188" y="36"/>
                  </a:cubicBezTo>
                  <a:cubicBezTo>
                    <a:pt x="170" y="27"/>
                    <a:pt x="162" y="10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786;p33">
              <a:extLst>
                <a:ext uri="{FF2B5EF4-FFF2-40B4-BE49-F238E27FC236}">
                  <a16:creationId xmlns:a16="http://schemas.microsoft.com/office/drawing/2014/main" id="{68CDDB2B-5690-1A68-BBC4-EA3D342384BB}"/>
                </a:ext>
              </a:extLst>
            </p:cNvPr>
            <p:cNvSpPr/>
            <p:nvPr/>
          </p:nvSpPr>
          <p:spPr>
            <a:xfrm>
              <a:off x="6509477" y="2534511"/>
              <a:ext cx="40553" cy="67307"/>
            </a:xfrm>
            <a:custGeom>
              <a:avLst/>
              <a:gdLst/>
              <a:ahLst/>
              <a:cxnLst/>
              <a:rect l="l" t="t" r="r" b="b"/>
              <a:pathLst>
                <a:path w="482" h="800" extrusionOk="0">
                  <a:moveTo>
                    <a:pt x="161" y="0"/>
                  </a:moveTo>
                  <a:cubicBezTo>
                    <a:pt x="125" y="18"/>
                    <a:pt x="98" y="45"/>
                    <a:pt x="80" y="71"/>
                  </a:cubicBezTo>
                  <a:cubicBezTo>
                    <a:pt x="63" y="107"/>
                    <a:pt x="45" y="134"/>
                    <a:pt x="36" y="170"/>
                  </a:cubicBezTo>
                  <a:cubicBezTo>
                    <a:pt x="9" y="241"/>
                    <a:pt x="0" y="321"/>
                    <a:pt x="0" y="393"/>
                  </a:cubicBezTo>
                  <a:cubicBezTo>
                    <a:pt x="9" y="428"/>
                    <a:pt x="9" y="464"/>
                    <a:pt x="18" y="500"/>
                  </a:cubicBezTo>
                  <a:cubicBezTo>
                    <a:pt x="27" y="535"/>
                    <a:pt x="36" y="571"/>
                    <a:pt x="54" y="607"/>
                  </a:cubicBezTo>
                  <a:cubicBezTo>
                    <a:pt x="63" y="633"/>
                    <a:pt x="80" y="669"/>
                    <a:pt x="98" y="705"/>
                  </a:cubicBezTo>
                  <a:cubicBezTo>
                    <a:pt x="116" y="732"/>
                    <a:pt x="143" y="758"/>
                    <a:pt x="179" y="776"/>
                  </a:cubicBezTo>
                  <a:cubicBezTo>
                    <a:pt x="201" y="793"/>
                    <a:pt x="227" y="799"/>
                    <a:pt x="253" y="799"/>
                  </a:cubicBezTo>
                  <a:cubicBezTo>
                    <a:pt x="267" y="799"/>
                    <a:pt x="281" y="797"/>
                    <a:pt x="295" y="794"/>
                  </a:cubicBezTo>
                  <a:cubicBezTo>
                    <a:pt x="330" y="776"/>
                    <a:pt x="366" y="749"/>
                    <a:pt x="384" y="723"/>
                  </a:cubicBezTo>
                  <a:cubicBezTo>
                    <a:pt x="437" y="660"/>
                    <a:pt x="464" y="589"/>
                    <a:pt x="473" y="517"/>
                  </a:cubicBezTo>
                  <a:cubicBezTo>
                    <a:pt x="482" y="482"/>
                    <a:pt x="482" y="437"/>
                    <a:pt x="482" y="401"/>
                  </a:cubicBezTo>
                  <a:cubicBezTo>
                    <a:pt x="482" y="366"/>
                    <a:pt x="482" y="330"/>
                    <a:pt x="473" y="294"/>
                  </a:cubicBezTo>
                  <a:cubicBezTo>
                    <a:pt x="464" y="223"/>
                    <a:pt x="437" y="152"/>
                    <a:pt x="402" y="89"/>
                  </a:cubicBezTo>
                  <a:lnTo>
                    <a:pt x="393" y="89"/>
                  </a:lnTo>
                  <a:cubicBezTo>
                    <a:pt x="419" y="161"/>
                    <a:pt x="437" y="232"/>
                    <a:pt x="437" y="294"/>
                  </a:cubicBezTo>
                  <a:cubicBezTo>
                    <a:pt x="437" y="330"/>
                    <a:pt x="437" y="366"/>
                    <a:pt x="437" y="401"/>
                  </a:cubicBezTo>
                  <a:cubicBezTo>
                    <a:pt x="437" y="419"/>
                    <a:pt x="437" y="437"/>
                    <a:pt x="428" y="455"/>
                  </a:cubicBezTo>
                  <a:cubicBezTo>
                    <a:pt x="428" y="473"/>
                    <a:pt x="428" y="491"/>
                    <a:pt x="419" y="509"/>
                  </a:cubicBezTo>
                  <a:cubicBezTo>
                    <a:pt x="419" y="535"/>
                    <a:pt x="410" y="571"/>
                    <a:pt x="393" y="607"/>
                  </a:cubicBezTo>
                  <a:cubicBezTo>
                    <a:pt x="384" y="633"/>
                    <a:pt x="366" y="669"/>
                    <a:pt x="348" y="696"/>
                  </a:cubicBezTo>
                  <a:cubicBezTo>
                    <a:pt x="330" y="723"/>
                    <a:pt x="312" y="740"/>
                    <a:pt x="277" y="758"/>
                  </a:cubicBezTo>
                  <a:cubicBezTo>
                    <a:pt x="263" y="763"/>
                    <a:pt x="250" y="765"/>
                    <a:pt x="235" y="765"/>
                  </a:cubicBezTo>
                  <a:cubicBezTo>
                    <a:pt x="221" y="765"/>
                    <a:pt x="205" y="763"/>
                    <a:pt x="187" y="758"/>
                  </a:cubicBezTo>
                  <a:cubicBezTo>
                    <a:pt x="161" y="740"/>
                    <a:pt x="134" y="723"/>
                    <a:pt x="116" y="696"/>
                  </a:cubicBezTo>
                  <a:cubicBezTo>
                    <a:pt x="89" y="660"/>
                    <a:pt x="80" y="633"/>
                    <a:pt x="63" y="598"/>
                  </a:cubicBezTo>
                  <a:cubicBezTo>
                    <a:pt x="45" y="526"/>
                    <a:pt x="45" y="455"/>
                    <a:pt x="45" y="393"/>
                  </a:cubicBezTo>
                  <a:cubicBezTo>
                    <a:pt x="45" y="321"/>
                    <a:pt x="54" y="250"/>
                    <a:pt x="71" y="187"/>
                  </a:cubicBezTo>
                  <a:cubicBezTo>
                    <a:pt x="89" y="116"/>
                    <a:pt x="116" y="54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787;p33">
              <a:extLst>
                <a:ext uri="{FF2B5EF4-FFF2-40B4-BE49-F238E27FC236}">
                  <a16:creationId xmlns:a16="http://schemas.microsoft.com/office/drawing/2014/main" id="{2515EE69-9559-EAC3-7941-BBE0AEA4D304}"/>
                </a:ext>
              </a:extLst>
            </p:cNvPr>
            <p:cNvSpPr/>
            <p:nvPr/>
          </p:nvSpPr>
          <p:spPr>
            <a:xfrm>
              <a:off x="5559962" y="3135046"/>
              <a:ext cx="91706" cy="69747"/>
            </a:xfrm>
            <a:custGeom>
              <a:avLst/>
              <a:gdLst/>
              <a:ahLst/>
              <a:cxnLst/>
              <a:rect l="l" t="t" r="r" b="b"/>
              <a:pathLst>
                <a:path w="1090" h="829" extrusionOk="0">
                  <a:moveTo>
                    <a:pt x="169" y="0"/>
                  </a:moveTo>
                  <a:cubicBezTo>
                    <a:pt x="114" y="0"/>
                    <a:pt x="64" y="34"/>
                    <a:pt x="46" y="88"/>
                  </a:cubicBezTo>
                  <a:cubicBezTo>
                    <a:pt x="1" y="186"/>
                    <a:pt x="19" y="302"/>
                    <a:pt x="72" y="391"/>
                  </a:cubicBezTo>
                  <a:lnTo>
                    <a:pt x="367" y="828"/>
                  </a:lnTo>
                  <a:lnTo>
                    <a:pt x="1089" y="570"/>
                  </a:lnTo>
                  <a:lnTo>
                    <a:pt x="251" y="26"/>
                  </a:lnTo>
                  <a:cubicBezTo>
                    <a:pt x="225" y="8"/>
                    <a:pt x="196" y="0"/>
                    <a:pt x="169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788;p33">
              <a:extLst>
                <a:ext uri="{FF2B5EF4-FFF2-40B4-BE49-F238E27FC236}">
                  <a16:creationId xmlns:a16="http://schemas.microsoft.com/office/drawing/2014/main" id="{63D55DED-BE38-85FC-DA70-ACDFF6452BCA}"/>
                </a:ext>
              </a:extLst>
            </p:cNvPr>
            <p:cNvSpPr/>
            <p:nvPr/>
          </p:nvSpPr>
          <p:spPr>
            <a:xfrm>
              <a:off x="5878234" y="3417140"/>
              <a:ext cx="860941" cy="262919"/>
            </a:xfrm>
            <a:custGeom>
              <a:avLst/>
              <a:gdLst/>
              <a:ahLst/>
              <a:cxnLst/>
              <a:rect l="l" t="t" r="r" b="b"/>
              <a:pathLst>
                <a:path w="10233" h="3125" extrusionOk="0">
                  <a:moveTo>
                    <a:pt x="1249" y="0"/>
                  </a:moveTo>
                  <a:lnTo>
                    <a:pt x="1" y="2596"/>
                  </a:lnTo>
                  <a:cubicBezTo>
                    <a:pt x="1" y="2596"/>
                    <a:pt x="4283" y="3069"/>
                    <a:pt x="5978" y="3069"/>
                  </a:cubicBezTo>
                  <a:cubicBezTo>
                    <a:pt x="7114" y="3069"/>
                    <a:pt x="8610" y="3124"/>
                    <a:pt x="9487" y="3124"/>
                  </a:cubicBezTo>
                  <a:cubicBezTo>
                    <a:pt x="9926" y="3124"/>
                    <a:pt x="10209" y="3111"/>
                    <a:pt x="10215" y="3069"/>
                  </a:cubicBezTo>
                  <a:cubicBezTo>
                    <a:pt x="10233" y="2953"/>
                    <a:pt x="8823" y="2141"/>
                    <a:pt x="7744" y="1838"/>
                  </a:cubicBezTo>
                  <a:cubicBezTo>
                    <a:pt x="7472" y="1759"/>
                    <a:pt x="7242" y="1730"/>
                    <a:pt x="7050" y="1730"/>
                  </a:cubicBezTo>
                  <a:cubicBezTo>
                    <a:pt x="6480" y="1730"/>
                    <a:pt x="6245" y="1989"/>
                    <a:pt x="6245" y="1989"/>
                  </a:cubicBezTo>
                  <a:lnTo>
                    <a:pt x="1249" y="0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789;p33">
              <a:extLst>
                <a:ext uri="{FF2B5EF4-FFF2-40B4-BE49-F238E27FC236}">
                  <a16:creationId xmlns:a16="http://schemas.microsoft.com/office/drawing/2014/main" id="{FF5908E3-7697-4F15-2591-A3A2A82B2B42}"/>
                </a:ext>
              </a:extLst>
            </p:cNvPr>
            <p:cNvSpPr/>
            <p:nvPr/>
          </p:nvSpPr>
          <p:spPr>
            <a:xfrm>
              <a:off x="5473727" y="3125118"/>
              <a:ext cx="1859946" cy="559237"/>
            </a:xfrm>
            <a:custGeom>
              <a:avLst/>
              <a:gdLst/>
              <a:ahLst/>
              <a:cxnLst/>
              <a:rect l="l" t="t" r="r" b="b"/>
              <a:pathLst>
                <a:path w="22107" h="6647" extrusionOk="0">
                  <a:moveTo>
                    <a:pt x="8368" y="1"/>
                  </a:moveTo>
                  <a:lnTo>
                    <a:pt x="7048" y="2302"/>
                  </a:lnTo>
                  <a:cubicBezTo>
                    <a:pt x="7048" y="2302"/>
                    <a:pt x="3652" y="1718"/>
                    <a:pt x="1979" y="1718"/>
                  </a:cubicBezTo>
                  <a:cubicBezTo>
                    <a:pt x="1545" y="1718"/>
                    <a:pt x="1227" y="1757"/>
                    <a:pt x="1115" y="1856"/>
                  </a:cubicBezTo>
                  <a:cubicBezTo>
                    <a:pt x="562" y="2338"/>
                    <a:pt x="0" y="3435"/>
                    <a:pt x="393" y="4194"/>
                  </a:cubicBezTo>
                  <a:cubicBezTo>
                    <a:pt x="785" y="4943"/>
                    <a:pt x="4532" y="6647"/>
                    <a:pt x="4532" y="6647"/>
                  </a:cubicBezTo>
                  <a:lnTo>
                    <a:pt x="6057" y="3471"/>
                  </a:lnTo>
                  <a:lnTo>
                    <a:pt x="11053" y="5460"/>
                  </a:lnTo>
                  <a:lnTo>
                    <a:pt x="16049" y="3471"/>
                  </a:lnTo>
                  <a:lnTo>
                    <a:pt x="17583" y="6647"/>
                  </a:lnTo>
                  <a:cubicBezTo>
                    <a:pt x="17583" y="6647"/>
                    <a:pt x="21321" y="4943"/>
                    <a:pt x="21714" y="4194"/>
                  </a:cubicBezTo>
                  <a:cubicBezTo>
                    <a:pt x="22106" y="3435"/>
                    <a:pt x="21544" y="2338"/>
                    <a:pt x="20991" y="1856"/>
                  </a:cubicBezTo>
                  <a:cubicBezTo>
                    <a:pt x="20879" y="1757"/>
                    <a:pt x="20561" y="1718"/>
                    <a:pt x="20127" y="1718"/>
                  </a:cubicBezTo>
                  <a:cubicBezTo>
                    <a:pt x="18455" y="1718"/>
                    <a:pt x="15059" y="2302"/>
                    <a:pt x="15059" y="2302"/>
                  </a:cubicBezTo>
                  <a:lnTo>
                    <a:pt x="137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790;p33">
              <a:extLst>
                <a:ext uri="{FF2B5EF4-FFF2-40B4-BE49-F238E27FC236}">
                  <a16:creationId xmlns:a16="http://schemas.microsoft.com/office/drawing/2014/main" id="{587A688E-721E-E83D-7B49-93A374913188}"/>
                </a:ext>
              </a:extLst>
            </p:cNvPr>
            <p:cNvSpPr/>
            <p:nvPr/>
          </p:nvSpPr>
          <p:spPr>
            <a:xfrm>
              <a:off x="6066606" y="3290269"/>
              <a:ext cx="129987" cy="54856"/>
            </a:xfrm>
            <a:custGeom>
              <a:avLst/>
              <a:gdLst/>
              <a:ahLst/>
              <a:cxnLst/>
              <a:rect l="l" t="t" r="r" b="b"/>
              <a:pathLst>
                <a:path w="1545" h="652" extrusionOk="0">
                  <a:moveTo>
                    <a:pt x="197" y="0"/>
                  </a:moveTo>
                  <a:lnTo>
                    <a:pt x="1" y="339"/>
                  </a:lnTo>
                  <a:lnTo>
                    <a:pt x="1544" y="652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791;p33">
              <a:extLst>
                <a:ext uri="{FF2B5EF4-FFF2-40B4-BE49-F238E27FC236}">
                  <a16:creationId xmlns:a16="http://schemas.microsoft.com/office/drawing/2014/main" id="{32726D48-3DDF-6F62-D098-D05B95CB98A9}"/>
                </a:ext>
              </a:extLst>
            </p:cNvPr>
            <p:cNvSpPr/>
            <p:nvPr/>
          </p:nvSpPr>
          <p:spPr>
            <a:xfrm>
              <a:off x="5596055" y="2926230"/>
              <a:ext cx="553180" cy="383566"/>
            </a:xfrm>
            <a:custGeom>
              <a:avLst/>
              <a:gdLst/>
              <a:ahLst/>
              <a:cxnLst/>
              <a:rect l="l" t="t" r="r" b="b"/>
              <a:pathLst>
                <a:path w="6575" h="4559" extrusionOk="0">
                  <a:moveTo>
                    <a:pt x="4702" y="1"/>
                  </a:moveTo>
                  <a:lnTo>
                    <a:pt x="3925" y="1731"/>
                  </a:lnTo>
                  <a:lnTo>
                    <a:pt x="1544" y="3337"/>
                  </a:lnTo>
                  <a:lnTo>
                    <a:pt x="999" y="3096"/>
                  </a:lnTo>
                  <a:cubicBezTo>
                    <a:pt x="920" y="3063"/>
                    <a:pt x="836" y="3045"/>
                    <a:pt x="750" y="3045"/>
                  </a:cubicBezTo>
                  <a:cubicBezTo>
                    <a:pt x="720" y="3045"/>
                    <a:pt x="690" y="3047"/>
                    <a:pt x="660" y="3052"/>
                  </a:cubicBezTo>
                  <a:lnTo>
                    <a:pt x="0" y="3123"/>
                  </a:lnTo>
                  <a:lnTo>
                    <a:pt x="910" y="4479"/>
                  </a:lnTo>
                  <a:cubicBezTo>
                    <a:pt x="910" y="4479"/>
                    <a:pt x="1136" y="4558"/>
                    <a:pt x="1515" y="4558"/>
                  </a:cubicBezTo>
                  <a:cubicBezTo>
                    <a:pt x="1785" y="4558"/>
                    <a:pt x="2133" y="4518"/>
                    <a:pt x="2534" y="4381"/>
                  </a:cubicBezTo>
                  <a:cubicBezTo>
                    <a:pt x="3363" y="4087"/>
                    <a:pt x="4916" y="3150"/>
                    <a:pt x="5522" y="2704"/>
                  </a:cubicBezTo>
                  <a:cubicBezTo>
                    <a:pt x="5692" y="2579"/>
                    <a:pt x="5826" y="2409"/>
                    <a:pt x="5924" y="2222"/>
                  </a:cubicBezTo>
                  <a:lnTo>
                    <a:pt x="6575" y="830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792;p33">
              <a:extLst>
                <a:ext uri="{FF2B5EF4-FFF2-40B4-BE49-F238E27FC236}">
                  <a16:creationId xmlns:a16="http://schemas.microsoft.com/office/drawing/2014/main" id="{C9425D45-F6D3-8434-4836-36970CB0416F}"/>
                </a:ext>
              </a:extLst>
            </p:cNvPr>
            <p:cNvSpPr/>
            <p:nvPr/>
          </p:nvSpPr>
          <p:spPr>
            <a:xfrm>
              <a:off x="5991560" y="2926230"/>
              <a:ext cx="157667" cy="93893"/>
            </a:xfrm>
            <a:custGeom>
              <a:avLst/>
              <a:gdLst/>
              <a:ahLst/>
              <a:cxnLst/>
              <a:rect l="l" t="t" r="r" b="b"/>
              <a:pathLst>
                <a:path w="1874" h="1116" extrusionOk="0">
                  <a:moveTo>
                    <a:pt x="1" y="1"/>
                  </a:moveTo>
                  <a:lnTo>
                    <a:pt x="1740" y="1116"/>
                  </a:lnTo>
                  <a:lnTo>
                    <a:pt x="1874" y="8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793;p33">
              <a:extLst>
                <a:ext uri="{FF2B5EF4-FFF2-40B4-BE49-F238E27FC236}">
                  <a16:creationId xmlns:a16="http://schemas.microsoft.com/office/drawing/2014/main" id="{36EBB139-1C22-B93C-531E-79545E33A148}"/>
                </a:ext>
              </a:extLst>
            </p:cNvPr>
            <p:cNvSpPr/>
            <p:nvPr/>
          </p:nvSpPr>
          <p:spPr>
            <a:xfrm>
              <a:off x="5588483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75" y="1"/>
                  </a:moveTo>
                  <a:cubicBezTo>
                    <a:pt x="165" y="1"/>
                    <a:pt x="154" y="1"/>
                    <a:pt x="144" y="3"/>
                  </a:cubicBezTo>
                  <a:cubicBezTo>
                    <a:pt x="63" y="20"/>
                    <a:pt x="1" y="101"/>
                    <a:pt x="10" y="190"/>
                  </a:cubicBezTo>
                  <a:lnTo>
                    <a:pt x="46" y="788"/>
                  </a:lnTo>
                  <a:lnTo>
                    <a:pt x="215" y="1287"/>
                  </a:lnTo>
                  <a:cubicBezTo>
                    <a:pt x="251" y="1412"/>
                    <a:pt x="358" y="1492"/>
                    <a:pt x="474" y="1492"/>
                  </a:cubicBezTo>
                  <a:lnTo>
                    <a:pt x="715" y="1501"/>
                  </a:lnTo>
                  <a:lnTo>
                    <a:pt x="1509" y="904"/>
                  </a:lnTo>
                  <a:lnTo>
                    <a:pt x="527" y="788"/>
                  </a:lnTo>
                  <a:lnTo>
                    <a:pt x="447" y="243"/>
                  </a:lnTo>
                  <a:cubicBezTo>
                    <a:pt x="422" y="103"/>
                    <a:pt x="305" y="1"/>
                    <a:pt x="175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794;p33">
              <a:extLst>
                <a:ext uri="{FF2B5EF4-FFF2-40B4-BE49-F238E27FC236}">
                  <a16:creationId xmlns:a16="http://schemas.microsoft.com/office/drawing/2014/main" id="{BE7E7D8D-77E0-03AD-1AEC-0628C205E2D7}"/>
                </a:ext>
              </a:extLst>
            </p:cNvPr>
            <p:cNvSpPr/>
            <p:nvPr/>
          </p:nvSpPr>
          <p:spPr>
            <a:xfrm>
              <a:off x="5546501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96" y="0"/>
                  </a:moveTo>
                  <a:cubicBezTo>
                    <a:pt x="181" y="0"/>
                    <a:pt x="167" y="2"/>
                    <a:pt x="152" y="4"/>
                  </a:cubicBezTo>
                  <a:cubicBezTo>
                    <a:pt x="63" y="13"/>
                    <a:pt x="0" y="102"/>
                    <a:pt x="9" y="200"/>
                  </a:cubicBezTo>
                  <a:lnTo>
                    <a:pt x="45" y="834"/>
                  </a:lnTo>
                  <a:lnTo>
                    <a:pt x="223" y="1360"/>
                  </a:lnTo>
                  <a:cubicBezTo>
                    <a:pt x="259" y="1485"/>
                    <a:pt x="375" y="1574"/>
                    <a:pt x="500" y="1574"/>
                  </a:cubicBezTo>
                  <a:lnTo>
                    <a:pt x="750" y="1583"/>
                  </a:lnTo>
                  <a:lnTo>
                    <a:pt x="1597" y="950"/>
                  </a:lnTo>
                  <a:lnTo>
                    <a:pt x="554" y="825"/>
                  </a:lnTo>
                  <a:lnTo>
                    <a:pt x="464" y="254"/>
                  </a:lnTo>
                  <a:cubicBezTo>
                    <a:pt x="448" y="109"/>
                    <a:pt x="330" y="0"/>
                    <a:pt x="196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795;p33">
              <a:extLst>
                <a:ext uri="{FF2B5EF4-FFF2-40B4-BE49-F238E27FC236}">
                  <a16:creationId xmlns:a16="http://schemas.microsoft.com/office/drawing/2014/main" id="{8E70E808-4CDD-476D-834D-96EBBD517854}"/>
                </a:ext>
              </a:extLst>
            </p:cNvPr>
            <p:cNvSpPr/>
            <p:nvPr/>
          </p:nvSpPr>
          <p:spPr>
            <a:xfrm>
              <a:off x="5493919" y="3155153"/>
              <a:ext cx="147992" cy="123340"/>
            </a:xfrm>
            <a:custGeom>
              <a:avLst/>
              <a:gdLst/>
              <a:ahLst/>
              <a:cxnLst/>
              <a:rect l="l" t="t" r="r" b="b"/>
              <a:pathLst>
                <a:path w="1759" h="1466" extrusionOk="0">
                  <a:moveTo>
                    <a:pt x="223" y="1"/>
                  </a:moveTo>
                  <a:cubicBezTo>
                    <a:pt x="190" y="1"/>
                    <a:pt x="158" y="7"/>
                    <a:pt x="126" y="19"/>
                  </a:cubicBezTo>
                  <a:cubicBezTo>
                    <a:pt x="46" y="54"/>
                    <a:pt x="1" y="152"/>
                    <a:pt x="37" y="242"/>
                  </a:cubicBezTo>
                  <a:lnTo>
                    <a:pt x="224" y="857"/>
                  </a:lnTo>
                  <a:lnTo>
                    <a:pt x="527" y="1321"/>
                  </a:lnTo>
                  <a:cubicBezTo>
                    <a:pt x="584" y="1413"/>
                    <a:pt x="674" y="1466"/>
                    <a:pt x="772" y="1466"/>
                  </a:cubicBezTo>
                  <a:cubicBezTo>
                    <a:pt x="797" y="1466"/>
                    <a:pt x="823" y="1462"/>
                    <a:pt x="848" y="1455"/>
                  </a:cubicBezTo>
                  <a:lnTo>
                    <a:pt x="1098" y="1410"/>
                  </a:lnTo>
                  <a:lnTo>
                    <a:pt x="1758" y="581"/>
                  </a:lnTo>
                  <a:lnTo>
                    <a:pt x="1758" y="581"/>
                  </a:lnTo>
                  <a:lnTo>
                    <a:pt x="724" y="723"/>
                  </a:lnTo>
                  <a:lnTo>
                    <a:pt x="492" y="188"/>
                  </a:lnTo>
                  <a:cubicBezTo>
                    <a:pt x="443" y="70"/>
                    <a:pt x="335" y="1"/>
                    <a:pt x="223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796;p33">
              <a:extLst>
                <a:ext uri="{FF2B5EF4-FFF2-40B4-BE49-F238E27FC236}">
                  <a16:creationId xmlns:a16="http://schemas.microsoft.com/office/drawing/2014/main" id="{8896B1BD-C882-9AD6-93BA-5D84803183D2}"/>
                </a:ext>
              </a:extLst>
            </p:cNvPr>
            <p:cNvSpPr/>
            <p:nvPr/>
          </p:nvSpPr>
          <p:spPr>
            <a:xfrm>
              <a:off x="5588483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75" y="1"/>
                  </a:moveTo>
                  <a:cubicBezTo>
                    <a:pt x="165" y="1"/>
                    <a:pt x="154" y="1"/>
                    <a:pt x="144" y="3"/>
                  </a:cubicBezTo>
                  <a:cubicBezTo>
                    <a:pt x="63" y="20"/>
                    <a:pt x="1" y="101"/>
                    <a:pt x="10" y="190"/>
                  </a:cubicBezTo>
                  <a:lnTo>
                    <a:pt x="46" y="788"/>
                  </a:lnTo>
                  <a:lnTo>
                    <a:pt x="215" y="1287"/>
                  </a:lnTo>
                  <a:cubicBezTo>
                    <a:pt x="251" y="1412"/>
                    <a:pt x="358" y="1492"/>
                    <a:pt x="474" y="1492"/>
                  </a:cubicBezTo>
                  <a:lnTo>
                    <a:pt x="715" y="1501"/>
                  </a:lnTo>
                  <a:lnTo>
                    <a:pt x="1509" y="904"/>
                  </a:lnTo>
                  <a:lnTo>
                    <a:pt x="527" y="788"/>
                  </a:lnTo>
                  <a:lnTo>
                    <a:pt x="447" y="243"/>
                  </a:lnTo>
                  <a:cubicBezTo>
                    <a:pt x="422" y="103"/>
                    <a:pt x="30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797;p33">
              <a:extLst>
                <a:ext uri="{FF2B5EF4-FFF2-40B4-BE49-F238E27FC236}">
                  <a16:creationId xmlns:a16="http://schemas.microsoft.com/office/drawing/2014/main" id="{18DFB71D-4229-8FD3-7604-8C54AC758B2A}"/>
                </a:ext>
              </a:extLst>
            </p:cNvPr>
            <p:cNvSpPr/>
            <p:nvPr/>
          </p:nvSpPr>
          <p:spPr>
            <a:xfrm>
              <a:off x="5546501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96" y="0"/>
                  </a:moveTo>
                  <a:cubicBezTo>
                    <a:pt x="181" y="0"/>
                    <a:pt x="167" y="2"/>
                    <a:pt x="152" y="4"/>
                  </a:cubicBezTo>
                  <a:cubicBezTo>
                    <a:pt x="63" y="13"/>
                    <a:pt x="0" y="102"/>
                    <a:pt x="9" y="200"/>
                  </a:cubicBezTo>
                  <a:lnTo>
                    <a:pt x="45" y="834"/>
                  </a:lnTo>
                  <a:lnTo>
                    <a:pt x="223" y="1360"/>
                  </a:lnTo>
                  <a:cubicBezTo>
                    <a:pt x="259" y="1485"/>
                    <a:pt x="375" y="1574"/>
                    <a:pt x="500" y="1574"/>
                  </a:cubicBezTo>
                  <a:lnTo>
                    <a:pt x="750" y="1583"/>
                  </a:lnTo>
                  <a:lnTo>
                    <a:pt x="1597" y="950"/>
                  </a:lnTo>
                  <a:lnTo>
                    <a:pt x="554" y="825"/>
                  </a:lnTo>
                  <a:lnTo>
                    <a:pt x="464" y="254"/>
                  </a:lnTo>
                  <a:cubicBezTo>
                    <a:pt x="448" y="109"/>
                    <a:pt x="330" y="0"/>
                    <a:pt x="196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798;p33">
              <a:extLst>
                <a:ext uri="{FF2B5EF4-FFF2-40B4-BE49-F238E27FC236}">
                  <a16:creationId xmlns:a16="http://schemas.microsoft.com/office/drawing/2014/main" id="{D6285104-7998-CDCA-B355-43B3254D5AB3}"/>
                </a:ext>
              </a:extLst>
            </p:cNvPr>
            <p:cNvSpPr/>
            <p:nvPr/>
          </p:nvSpPr>
          <p:spPr>
            <a:xfrm>
              <a:off x="5635092" y="3191918"/>
              <a:ext cx="111898" cy="112655"/>
            </a:xfrm>
            <a:custGeom>
              <a:avLst/>
              <a:gdLst/>
              <a:ahLst/>
              <a:cxnLst/>
              <a:rect l="l" t="t" r="r" b="b"/>
              <a:pathLst>
                <a:path w="1330" h="1339" extrusionOk="0">
                  <a:moveTo>
                    <a:pt x="205" y="1"/>
                  </a:moveTo>
                  <a:cubicBezTo>
                    <a:pt x="125" y="1"/>
                    <a:pt x="54" y="63"/>
                    <a:pt x="54" y="144"/>
                  </a:cubicBezTo>
                  <a:lnTo>
                    <a:pt x="0" y="652"/>
                  </a:lnTo>
                  <a:lnTo>
                    <a:pt x="80" y="1098"/>
                  </a:lnTo>
                  <a:cubicBezTo>
                    <a:pt x="98" y="1205"/>
                    <a:pt x="187" y="1285"/>
                    <a:pt x="294" y="1303"/>
                  </a:cubicBezTo>
                  <a:lnTo>
                    <a:pt x="518" y="1339"/>
                  </a:lnTo>
                  <a:lnTo>
                    <a:pt x="1329" y="938"/>
                  </a:lnTo>
                  <a:lnTo>
                    <a:pt x="446" y="714"/>
                  </a:lnTo>
                  <a:lnTo>
                    <a:pt x="446" y="242"/>
                  </a:lnTo>
                  <a:cubicBezTo>
                    <a:pt x="446" y="108"/>
                    <a:pt x="339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799;p33">
              <a:extLst>
                <a:ext uri="{FF2B5EF4-FFF2-40B4-BE49-F238E27FC236}">
                  <a16:creationId xmlns:a16="http://schemas.microsoft.com/office/drawing/2014/main" id="{206E7CCB-C51B-5399-2839-F8B27566547C}"/>
                </a:ext>
              </a:extLst>
            </p:cNvPr>
            <p:cNvSpPr/>
            <p:nvPr/>
          </p:nvSpPr>
          <p:spPr>
            <a:xfrm>
              <a:off x="5633578" y="3189731"/>
              <a:ext cx="91622" cy="102139"/>
            </a:xfrm>
            <a:custGeom>
              <a:avLst/>
              <a:gdLst/>
              <a:ahLst/>
              <a:cxnLst/>
              <a:rect l="l" t="t" r="r" b="b"/>
              <a:pathLst>
                <a:path w="1089" h="1214" extrusionOk="0">
                  <a:moveTo>
                    <a:pt x="223" y="0"/>
                  </a:moveTo>
                  <a:cubicBezTo>
                    <a:pt x="205" y="0"/>
                    <a:pt x="188" y="9"/>
                    <a:pt x="170" y="9"/>
                  </a:cubicBezTo>
                  <a:cubicBezTo>
                    <a:pt x="134" y="27"/>
                    <a:pt x="98" y="45"/>
                    <a:pt x="81" y="80"/>
                  </a:cubicBezTo>
                  <a:cubicBezTo>
                    <a:pt x="63" y="98"/>
                    <a:pt x="54" y="116"/>
                    <a:pt x="54" y="134"/>
                  </a:cubicBezTo>
                  <a:cubicBezTo>
                    <a:pt x="45" y="143"/>
                    <a:pt x="45" y="152"/>
                    <a:pt x="45" y="161"/>
                  </a:cubicBezTo>
                  <a:cubicBezTo>
                    <a:pt x="45" y="170"/>
                    <a:pt x="45" y="178"/>
                    <a:pt x="45" y="187"/>
                  </a:cubicBezTo>
                  <a:lnTo>
                    <a:pt x="36" y="286"/>
                  </a:lnTo>
                  <a:cubicBezTo>
                    <a:pt x="27" y="419"/>
                    <a:pt x="9" y="544"/>
                    <a:pt x="0" y="678"/>
                  </a:cubicBezTo>
                  <a:lnTo>
                    <a:pt x="0" y="687"/>
                  </a:lnTo>
                  <a:cubicBezTo>
                    <a:pt x="18" y="776"/>
                    <a:pt x="36" y="856"/>
                    <a:pt x="54" y="946"/>
                  </a:cubicBezTo>
                  <a:lnTo>
                    <a:pt x="89" y="1079"/>
                  </a:lnTo>
                  <a:cubicBezTo>
                    <a:pt x="89" y="1106"/>
                    <a:pt x="98" y="1124"/>
                    <a:pt x="98" y="1151"/>
                  </a:cubicBezTo>
                  <a:cubicBezTo>
                    <a:pt x="107" y="1169"/>
                    <a:pt x="116" y="1187"/>
                    <a:pt x="134" y="1213"/>
                  </a:cubicBezTo>
                  <a:cubicBezTo>
                    <a:pt x="116" y="1187"/>
                    <a:pt x="116" y="1169"/>
                    <a:pt x="107" y="1142"/>
                  </a:cubicBezTo>
                  <a:cubicBezTo>
                    <a:pt x="98" y="1124"/>
                    <a:pt x="98" y="1097"/>
                    <a:pt x="98" y="1079"/>
                  </a:cubicBezTo>
                  <a:lnTo>
                    <a:pt x="81" y="946"/>
                  </a:lnTo>
                  <a:cubicBezTo>
                    <a:pt x="63" y="858"/>
                    <a:pt x="46" y="771"/>
                    <a:pt x="36" y="683"/>
                  </a:cubicBezTo>
                  <a:lnTo>
                    <a:pt x="36" y="683"/>
                  </a:lnTo>
                  <a:cubicBezTo>
                    <a:pt x="54" y="551"/>
                    <a:pt x="63" y="418"/>
                    <a:pt x="81" y="286"/>
                  </a:cubicBezTo>
                  <a:lnTo>
                    <a:pt x="89" y="187"/>
                  </a:lnTo>
                  <a:cubicBezTo>
                    <a:pt x="89" y="178"/>
                    <a:pt x="89" y="170"/>
                    <a:pt x="89" y="161"/>
                  </a:cubicBezTo>
                  <a:cubicBezTo>
                    <a:pt x="89" y="161"/>
                    <a:pt x="89" y="152"/>
                    <a:pt x="98" y="143"/>
                  </a:cubicBezTo>
                  <a:cubicBezTo>
                    <a:pt x="98" y="134"/>
                    <a:pt x="107" y="116"/>
                    <a:pt x="116" y="107"/>
                  </a:cubicBezTo>
                  <a:cubicBezTo>
                    <a:pt x="134" y="80"/>
                    <a:pt x="152" y="62"/>
                    <a:pt x="179" y="54"/>
                  </a:cubicBezTo>
                  <a:lnTo>
                    <a:pt x="268" y="54"/>
                  </a:lnTo>
                  <a:cubicBezTo>
                    <a:pt x="321" y="71"/>
                    <a:pt x="375" y="107"/>
                    <a:pt x="411" y="161"/>
                  </a:cubicBezTo>
                  <a:cubicBezTo>
                    <a:pt x="420" y="187"/>
                    <a:pt x="437" y="214"/>
                    <a:pt x="437" y="241"/>
                  </a:cubicBezTo>
                  <a:cubicBezTo>
                    <a:pt x="437" y="250"/>
                    <a:pt x="437" y="259"/>
                    <a:pt x="437" y="268"/>
                  </a:cubicBezTo>
                  <a:lnTo>
                    <a:pt x="437" y="294"/>
                  </a:lnTo>
                  <a:lnTo>
                    <a:pt x="437" y="339"/>
                  </a:lnTo>
                  <a:lnTo>
                    <a:pt x="446" y="740"/>
                  </a:lnTo>
                  <a:lnTo>
                    <a:pt x="446" y="749"/>
                  </a:lnTo>
                  <a:lnTo>
                    <a:pt x="455" y="758"/>
                  </a:lnTo>
                  <a:lnTo>
                    <a:pt x="616" y="794"/>
                  </a:lnTo>
                  <a:lnTo>
                    <a:pt x="767" y="830"/>
                  </a:lnTo>
                  <a:cubicBezTo>
                    <a:pt x="875" y="848"/>
                    <a:pt x="982" y="874"/>
                    <a:pt x="1089" y="892"/>
                  </a:cubicBezTo>
                  <a:cubicBezTo>
                    <a:pt x="982" y="865"/>
                    <a:pt x="883" y="839"/>
                    <a:pt x="776" y="803"/>
                  </a:cubicBezTo>
                  <a:lnTo>
                    <a:pt x="625" y="767"/>
                  </a:lnTo>
                  <a:lnTo>
                    <a:pt x="482" y="728"/>
                  </a:lnTo>
                  <a:lnTo>
                    <a:pt x="482" y="339"/>
                  </a:lnTo>
                  <a:lnTo>
                    <a:pt x="482" y="294"/>
                  </a:lnTo>
                  <a:lnTo>
                    <a:pt x="482" y="268"/>
                  </a:lnTo>
                  <a:cubicBezTo>
                    <a:pt x="482" y="259"/>
                    <a:pt x="482" y="250"/>
                    <a:pt x="482" y="241"/>
                  </a:cubicBezTo>
                  <a:cubicBezTo>
                    <a:pt x="482" y="205"/>
                    <a:pt x="464" y="170"/>
                    <a:pt x="446" y="134"/>
                  </a:cubicBezTo>
                  <a:cubicBezTo>
                    <a:pt x="411" y="71"/>
                    <a:pt x="348" y="27"/>
                    <a:pt x="277" y="9"/>
                  </a:cubicBezTo>
                  <a:cubicBezTo>
                    <a:pt x="259" y="9"/>
                    <a:pt x="24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01;p33">
              <a:extLst>
                <a:ext uri="{FF2B5EF4-FFF2-40B4-BE49-F238E27FC236}">
                  <a16:creationId xmlns:a16="http://schemas.microsoft.com/office/drawing/2014/main" id="{32B2F369-60C9-EACE-341F-908A88E0583B}"/>
                </a:ext>
              </a:extLst>
            </p:cNvPr>
            <p:cNvSpPr/>
            <p:nvPr/>
          </p:nvSpPr>
          <p:spPr>
            <a:xfrm>
              <a:off x="6432917" y="2415127"/>
              <a:ext cx="42067" cy="15060"/>
            </a:xfrm>
            <a:custGeom>
              <a:avLst/>
              <a:gdLst/>
              <a:ahLst/>
              <a:cxnLst/>
              <a:rect l="l" t="t" r="r" b="b"/>
              <a:pathLst>
                <a:path w="500" h="179" extrusionOk="0">
                  <a:moveTo>
                    <a:pt x="223" y="1"/>
                  </a:moveTo>
                  <a:cubicBezTo>
                    <a:pt x="179" y="9"/>
                    <a:pt x="125" y="27"/>
                    <a:pt x="80" y="63"/>
                  </a:cubicBezTo>
                  <a:cubicBezTo>
                    <a:pt x="45" y="90"/>
                    <a:pt x="18" y="134"/>
                    <a:pt x="0" y="179"/>
                  </a:cubicBezTo>
                  <a:cubicBezTo>
                    <a:pt x="27" y="143"/>
                    <a:pt x="63" y="117"/>
                    <a:pt x="107" y="90"/>
                  </a:cubicBezTo>
                  <a:cubicBezTo>
                    <a:pt x="143" y="72"/>
                    <a:pt x="188" y="54"/>
                    <a:pt x="232" y="54"/>
                  </a:cubicBezTo>
                  <a:cubicBezTo>
                    <a:pt x="245" y="51"/>
                    <a:pt x="258" y="50"/>
                    <a:pt x="271" y="50"/>
                  </a:cubicBezTo>
                  <a:cubicBezTo>
                    <a:pt x="303" y="50"/>
                    <a:pt x="334" y="57"/>
                    <a:pt x="366" y="63"/>
                  </a:cubicBezTo>
                  <a:cubicBezTo>
                    <a:pt x="393" y="72"/>
                    <a:pt x="411" y="81"/>
                    <a:pt x="437" y="81"/>
                  </a:cubicBezTo>
                  <a:cubicBezTo>
                    <a:pt x="455" y="90"/>
                    <a:pt x="482" y="99"/>
                    <a:pt x="500" y="108"/>
                  </a:cubicBezTo>
                  <a:cubicBezTo>
                    <a:pt x="482" y="90"/>
                    <a:pt x="464" y="81"/>
                    <a:pt x="446" y="63"/>
                  </a:cubicBezTo>
                  <a:cubicBezTo>
                    <a:pt x="419" y="54"/>
                    <a:pt x="402" y="36"/>
                    <a:pt x="375" y="27"/>
                  </a:cubicBezTo>
                  <a:cubicBezTo>
                    <a:pt x="330" y="9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03;p33">
              <a:extLst>
                <a:ext uri="{FF2B5EF4-FFF2-40B4-BE49-F238E27FC236}">
                  <a16:creationId xmlns:a16="http://schemas.microsoft.com/office/drawing/2014/main" id="{EA1CD979-884E-2E67-EB3C-74B2B84E9AA2}"/>
                </a:ext>
              </a:extLst>
            </p:cNvPr>
            <p:cNvSpPr/>
            <p:nvPr/>
          </p:nvSpPr>
          <p:spPr>
            <a:xfrm>
              <a:off x="6272981" y="2346812"/>
              <a:ext cx="261320" cy="36094"/>
            </a:xfrm>
            <a:custGeom>
              <a:avLst/>
              <a:gdLst/>
              <a:ahLst/>
              <a:cxnLst/>
              <a:rect l="l" t="t" r="r" b="b"/>
              <a:pathLst>
                <a:path w="3106" h="429" extrusionOk="0">
                  <a:moveTo>
                    <a:pt x="1553" y="1"/>
                  </a:moveTo>
                  <a:cubicBezTo>
                    <a:pt x="697" y="1"/>
                    <a:pt x="1" y="99"/>
                    <a:pt x="1" y="215"/>
                  </a:cubicBezTo>
                  <a:cubicBezTo>
                    <a:pt x="1" y="331"/>
                    <a:pt x="697" y="429"/>
                    <a:pt x="1553" y="429"/>
                  </a:cubicBezTo>
                  <a:cubicBezTo>
                    <a:pt x="2410" y="429"/>
                    <a:pt x="3106" y="331"/>
                    <a:pt x="3106" y="215"/>
                  </a:cubicBezTo>
                  <a:cubicBezTo>
                    <a:pt x="3106" y="99"/>
                    <a:pt x="2410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04;p33">
              <a:extLst>
                <a:ext uri="{FF2B5EF4-FFF2-40B4-BE49-F238E27FC236}">
                  <a16:creationId xmlns:a16="http://schemas.microsoft.com/office/drawing/2014/main" id="{8F74CEBE-6105-4F08-8329-D13E864BED37}"/>
                </a:ext>
              </a:extLst>
            </p:cNvPr>
            <p:cNvSpPr/>
            <p:nvPr/>
          </p:nvSpPr>
          <p:spPr>
            <a:xfrm>
              <a:off x="6257249" y="2534511"/>
              <a:ext cx="40637" cy="67307"/>
            </a:xfrm>
            <a:custGeom>
              <a:avLst/>
              <a:gdLst/>
              <a:ahLst/>
              <a:cxnLst/>
              <a:rect l="l" t="t" r="r" b="b"/>
              <a:pathLst>
                <a:path w="483" h="800" extrusionOk="0">
                  <a:moveTo>
                    <a:pt x="322" y="0"/>
                  </a:moveTo>
                  <a:lnTo>
                    <a:pt x="322" y="0"/>
                  </a:lnTo>
                  <a:cubicBezTo>
                    <a:pt x="375" y="54"/>
                    <a:pt x="393" y="116"/>
                    <a:pt x="411" y="187"/>
                  </a:cubicBezTo>
                  <a:cubicBezTo>
                    <a:pt x="429" y="250"/>
                    <a:pt x="438" y="321"/>
                    <a:pt x="438" y="393"/>
                  </a:cubicBezTo>
                  <a:cubicBezTo>
                    <a:pt x="438" y="455"/>
                    <a:pt x="438" y="526"/>
                    <a:pt x="420" y="598"/>
                  </a:cubicBezTo>
                  <a:cubicBezTo>
                    <a:pt x="402" y="633"/>
                    <a:pt x="393" y="660"/>
                    <a:pt x="366" y="696"/>
                  </a:cubicBezTo>
                  <a:cubicBezTo>
                    <a:pt x="349" y="723"/>
                    <a:pt x="322" y="740"/>
                    <a:pt x="295" y="758"/>
                  </a:cubicBezTo>
                  <a:cubicBezTo>
                    <a:pt x="277" y="763"/>
                    <a:pt x="262" y="765"/>
                    <a:pt x="247" y="765"/>
                  </a:cubicBezTo>
                  <a:cubicBezTo>
                    <a:pt x="233" y="765"/>
                    <a:pt x="219" y="763"/>
                    <a:pt x="206" y="758"/>
                  </a:cubicBezTo>
                  <a:cubicBezTo>
                    <a:pt x="179" y="740"/>
                    <a:pt x="152" y="723"/>
                    <a:pt x="134" y="696"/>
                  </a:cubicBezTo>
                  <a:cubicBezTo>
                    <a:pt x="117" y="669"/>
                    <a:pt x="99" y="633"/>
                    <a:pt x="90" y="607"/>
                  </a:cubicBezTo>
                  <a:cubicBezTo>
                    <a:pt x="72" y="571"/>
                    <a:pt x="63" y="535"/>
                    <a:pt x="63" y="509"/>
                  </a:cubicBezTo>
                  <a:cubicBezTo>
                    <a:pt x="54" y="491"/>
                    <a:pt x="54" y="473"/>
                    <a:pt x="54" y="455"/>
                  </a:cubicBezTo>
                  <a:cubicBezTo>
                    <a:pt x="54" y="437"/>
                    <a:pt x="45" y="419"/>
                    <a:pt x="45" y="401"/>
                  </a:cubicBezTo>
                  <a:cubicBezTo>
                    <a:pt x="45" y="366"/>
                    <a:pt x="45" y="330"/>
                    <a:pt x="45" y="294"/>
                  </a:cubicBezTo>
                  <a:cubicBezTo>
                    <a:pt x="45" y="232"/>
                    <a:pt x="63" y="161"/>
                    <a:pt x="90" y="89"/>
                  </a:cubicBezTo>
                  <a:lnTo>
                    <a:pt x="81" y="89"/>
                  </a:lnTo>
                  <a:cubicBezTo>
                    <a:pt x="45" y="152"/>
                    <a:pt x="18" y="223"/>
                    <a:pt x="10" y="294"/>
                  </a:cubicBezTo>
                  <a:cubicBezTo>
                    <a:pt x="1" y="330"/>
                    <a:pt x="1" y="366"/>
                    <a:pt x="1" y="401"/>
                  </a:cubicBezTo>
                  <a:cubicBezTo>
                    <a:pt x="1" y="437"/>
                    <a:pt x="1" y="482"/>
                    <a:pt x="10" y="517"/>
                  </a:cubicBezTo>
                  <a:cubicBezTo>
                    <a:pt x="27" y="589"/>
                    <a:pt x="45" y="660"/>
                    <a:pt x="99" y="723"/>
                  </a:cubicBezTo>
                  <a:cubicBezTo>
                    <a:pt x="117" y="749"/>
                    <a:pt x="152" y="776"/>
                    <a:pt x="188" y="794"/>
                  </a:cubicBezTo>
                  <a:cubicBezTo>
                    <a:pt x="201" y="797"/>
                    <a:pt x="215" y="799"/>
                    <a:pt x="230" y="799"/>
                  </a:cubicBezTo>
                  <a:cubicBezTo>
                    <a:pt x="255" y="799"/>
                    <a:pt x="281" y="793"/>
                    <a:pt x="304" y="776"/>
                  </a:cubicBezTo>
                  <a:cubicBezTo>
                    <a:pt x="340" y="758"/>
                    <a:pt x="366" y="732"/>
                    <a:pt x="384" y="705"/>
                  </a:cubicBezTo>
                  <a:cubicBezTo>
                    <a:pt x="402" y="669"/>
                    <a:pt x="420" y="633"/>
                    <a:pt x="429" y="607"/>
                  </a:cubicBezTo>
                  <a:cubicBezTo>
                    <a:pt x="447" y="571"/>
                    <a:pt x="456" y="535"/>
                    <a:pt x="465" y="500"/>
                  </a:cubicBezTo>
                  <a:cubicBezTo>
                    <a:pt x="473" y="464"/>
                    <a:pt x="473" y="428"/>
                    <a:pt x="482" y="393"/>
                  </a:cubicBezTo>
                  <a:cubicBezTo>
                    <a:pt x="482" y="321"/>
                    <a:pt x="473" y="241"/>
                    <a:pt x="447" y="170"/>
                  </a:cubicBezTo>
                  <a:cubicBezTo>
                    <a:pt x="438" y="134"/>
                    <a:pt x="420" y="107"/>
                    <a:pt x="402" y="71"/>
                  </a:cubicBezTo>
                  <a:cubicBezTo>
                    <a:pt x="384" y="45"/>
                    <a:pt x="357" y="18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05;p33">
              <a:extLst>
                <a:ext uri="{FF2B5EF4-FFF2-40B4-BE49-F238E27FC236}">
                  <a16:creationId xmlns:a16="http://schemas.microsoft.com/office/drawing/2014/main" id="{7BB433C3-C570-A9AC-0E06-B1ED5419834A}"/>
                </a:ext>
              </a:extLst>
            </p:cNvPr>
            <p:cNvSpPr/>
            <p:nvPr/>
          </p:nvSpPr>
          <p:spPr>
            <a:xfrm>
              <a:off x="6324049" y="2415885"/>
              <a:ext cx="81189" cy="124686"/>
            </a:xfrm>
            <a:custGeom>
              <a:avLst/>
              <a:gdLst/>
              <a:ahLst/>
              <a:cxnLst/>
              <a:rect l="l" t="t" r="r" b="b"/>
              <a:pathLst>
                <a:path w="965" h="1482" extrusionOk="0">
                  <a:moveTo>
                    <a:pt x="340" y="0"/>
                  </a:moveTo>
                  <a:cubicBezTo>
                    <a:pt x="295" y="9"/>
                    <a:pt x="250" y="18"/>
                    <a:pt x="206" y="36"/>
                  </a:cubicBezTo>
                  <a:cubicBezTo>
                    <a:pt x="117" y="63"/>
                    <a:pt x="36" y="134"/>
                    <a:pt x="1" y="215"/>
                  </a:cubicBezTo>
                  <a:lnTo>
                    <a:pt x="10" y="224"/>
                  </a:lnTo>
                  <a:cubicBezTo>
                    <a:pt x="36" y="179"/>
                    <a:pt x="63" y="152"/>
                    <a:pt x="99" y="125"/>
                  </a:cubicBezTo>
                  <a:cubicBezTo>
                    <a:pt x="134" y="99"/>
                    <a:pt x="179" y="81"/>
                    <a:pt x="215" y="63"/>
                  </a:cubicBezTo>
                  <a:cubicBezTo>
                    <a:pt x="259" y="54"/>
                    <a:pt x="304" y="45"/>
                    <a:pt x="349" y="45"/>
                  </a:cubicBezTo>
                  <a:cubicBezTo>
                    <a:pt x="378" y="45"/>
                    <a:pt x="404" y="41"/>
                    <a:pt x="431" y="41"/>
                  </a:cubicBezTo>
                  <a:cubicBezTo>
                    <a:pt x="445" y="41"/>
                    <a:pt x="459" y="42"/>
                    <a:pt x="473" y="45"/>
                  </a:cubicBezTo>
                  <a:cubicBezTo>
                    <a:pt x="482" y="54"/>
                    <a:pt x="491" y="54"/>
                    <a:pt x="509" y="54"/>
                  </a:cubicBezTo>
                  <a:lnTo>
                    <a:pt x="536" y="63"/>
                  </a:lnTo>
                  <a:cubicBezTo>
                    <a:pt x="554" y="72"/>
                    <a:pt x="572" y="81"/>
                    <a:pt x="598" y="90"/>
                  </a:cubicBezTo>
                  <a:cubicBezTo>
                    <a:pt x="634" y="116"/>
                    <a:pt x="670" y="143"/>
                    <a:pt x="696" y="170"/>
                  </a:cubicBezTo>
                  <a:cubicBezTo>
                    <a:pt x="759" y="241"/>
                    <a:pt x="804" y="322"/>
                    <a:pt x="821" y="402"/>
                  </a:cubicBezTo>
                  <a:cubicBezTo>
                    <a:pt x="848" y="491"/>
                    <a:pt x="857" y="580"/>
                    <a:pt x="857" y="670"/>
                  </a:cubicBezTo>
                  <a:cubicBezTo>
                    <a:pt x="857" y="696"/>
                    <a:pt x="857" y="714"/>
                    <a:pt x="857" y="741"/>
                  </a:cubicBezTo>
                  <a:lnTo>
                    <a:pt x="848" y="803"/>
                  </a:lnTo>
                  <a:cubicBezTo>
                    <a:pt x="839" y="848"/>
                    <a:pt x="830" y="893"/>
                    <a:pt x="821" y="937"/>
                  </a:cubicBezTo>
                  <a:cubicBezTo>
                    <a:pt x="786" y="1107"/>
                    <a:pt x="732" y="1285"/>
                    <a:pt x="679" y="1455"/>
                  </a:cubicBezTo>
                  <a:lnTo>
                    <a:pt x="670" y="1481"/>
                  </a:lnTo>
                  <a:lnTo>
                    <a:pt x="696" y="1481"/>
                  </a:lnTo>
                  <a:lnTo>
                    <a:pt x="830" y="1472"/>
                  </a:lnTo>
                  <a:lnTo>
                    <a:pt x="902" y="1464"/>
                  </a:lnTo>
                  <a:lnTo>
                    <a:pt x="964" y="1464"/>
                  </a:lnTo>
                  <a:lnTo>
                    <a:pt x="964" y="1455"/>
                  </a:lnTo>
                  <a:lnTo>
                    <a:pt x="902" y="1455"/>
                  </a:lnTo>
                  <a:lnTo>
                    <a:pt x="830" y="1446"/>
                  </a:lnTo>
                  <a:lnTo>
                    <a:pt x="713" y="1446"/>
                  </a:lnTo>
                  <a:cubicBezTo>
                    <a:pt x="746" y="1370"/>
                    <a:pt x="779" y="1288"/>
                    <a:pt x="804" y="1214"/>
                  </a:cubicBezTo>
                  <a:cubicBezTo>
                    <a:pt x="830" y="1125"/>
                    <a:pt x="857" y="1035"/>
                    <a:pt x="866" y="946"/>
                  </a:cubicBezTo>
                  <a:cubicBezTo>
                    <a:pt x="884" y="857"/>
                    <a:pt x="902" y="759"/>
                    <a:pt x="893" y="670"/>
                  </a:cubicBezTo>
                  <a:cubicBezTo>
                    <a:pt x="893" y="580"/>
                    <a:pt x="875" y="491"/>
                    <a:pt x="839" y="402"/>
                  </a:cubicBezTo>
                  <a:cubicBezTo>
                    <a:pt x="812" y="313"/>
                    <a:pt x="768" y="232"/>
                    <a:pt x="714" y="161"/>
                  </a:cubicBezTo>
                  <a:cubicBezTo>
                    <a:pt x="688" y="125"/>
                    <a:pt x="652" y="90"/>
                    <a:pt x="616" y="63"/>
                  </a:cubicBezTo>
                  <a:cubicBezTo>
                    <a:pt x="589" y="54"/>
                    <a:pt x="572" y="36"/>
                    <a:pt x="554" y="27"/>
                  </a:cubicBezTo>
                  <a:lnTo>
                    <a:pt x="518" y="18"/>
                  </a:lnTo>
                  <a:cubicBezTo>
                    <a:pt x="509" y="9"/>
                    <a:pt x="491" y="9"/>
                    <a:pt x="482" y="9"/>
                  </a:cubicBezTo>
                  <a:cubicBezTo>
                    <a:pt x="456" y="0"/>
                    <a:pt x="438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06;p33">
              <a:extLst>
                <a:ext uri="{FF2B5EF4-FFF2-40B4-BE49-F238E27FC236}">
                  <a16:creationId xmlns:a16="http://schemas.microsoft.com/office/drawing/2014/main" id="{C7DD531A-CA49-0E79-1FB2-FDD48204D70D}"/>
                </a:ext>
              </a:extLst>
            </p:cNvPr>
            <p:cNvSpPr/>
            <p:nvPr/>
          </p:nvSpPr>
          <p:spPr>
            <a:xfrm>
              <a:off x="6378062" y="2393338"/>
              <a:ext cx="138232" cy="57127"/>
            </a:xfrm>
            <a:custGeom>
              <a:avLst/>
              <a:gdLst/>
              <a:ahLst/>
              <a:cxnLst/>
              <a:rect l="l" t="t" r="r" b="b"/>
              <a:pathLst>
                <a:path w="1643" h="679" extrusionOk="0">
                  <a:moveTo>
                    <a:pt x="1" y="1"/>
                  </a:moveTo>
                  <a:lnTo>
                    <a:pt x="1" y="1"/>
                  </a:lnTo>
                  <a:cubicBezTo>
                    <a:pt x="72" y="144"/>
                    <a:pt x="170" y="268"/>
                    <a:pt x="286" y="376"/>
                  </a:cubicBezTo>
                  <a:cubicBezTo>
                    <a:pt x="349" y="429"/>
                    <a:pt x="411" y="474"/>
                    <a:pt x="483" y="518"/>
                  </a:cubicBezTo>
                  <a:cubicBezTo>
                    <a:pt x="554" y="554"/>
                    <a:pt x="625" y="590"/>
                    <a:pt x="706" y="616"/>
                  </a:cubicBezTo>
                  <a:cubicBezTo>
                    <a:pt x="777" y="643"/>
                    <a:pt x="857" y="661"/>
                    <a:pt x="938" y="670"/>
                  </a:cubicBezTo>
                  <a:lnTo>
                    <a:pt x="1000" y="670"/>
                  </a:lnTo>
                  <a:cubicBezTo>
                    <a:pt x="1018" y="679"/>
                    <a:pt x="1036" y="679"/>
                    <a:pt x="1063" y="679"/>
                  </a:cubicBezTo>
                  <a:cubicBezTo>
                    <a:pt x="1098" y="679"/>
                    <a:pt x="1143" y="679"/>
                    <a:pt x="1179" y="670"/>
                  </a:cubicBezTo>
                  <a:cubicBezTo>
                    <a:pt x="1339" y="661"/>
                    <a:pt x="1491" y="625"/>
                    <a:pt x="1642" y="563"/>
                  </a:cubicBezTo>
                  <a:lnTo>
                    <a:pt x="1642" y="563"/>
                  </a:lnTo>
                  <a:cubicBezTo>
                    <a:pt x="1491" y="607"/>
                    <a:pt x="1330" y="634"/>
                    <a:pt x="1179" y="634"/>
                  </a:cubicBezTo>
                  <a:lnTo>
                    <a:pt x="1000" y="634"/>
                  </a:lnTo>
                  <a:lnTo>
                    <a:pt x="973" y="625"/>
                  </a:lnTo>
                  <a:lnTo>
                    <a:pt x="947" y="625"/>
                  </a:lnTo>
                  <a:cubicBezTo>
                    <a:pt x="866" y="616"/>
                    <a:pt x="795" y="599"/>
                    <a:pt x="715" y="572"/>
                  </a:cubicBezTo>
                  <a:cubicBezTo>
                    <a:pt x="572" y="527"/>
                    <a:pt x="438" y="447"/>
                    <a:pt x="313" y="349"/>
                  </a:cubicBezTo>
                  <a:cubicBezTo>
                    <a:pt x="251" y="295"/>
                    <a:pt x="197" y="242"/>
                    <a:pt x="144" y="188"/>
                  </a:cubicBezTo>
                  <a:cubicBezTo>
                    <a:pt x="90" y="126"/>
                    <a:pt x="46" y="6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07;p33">
              <a:extLst>
                <a:ext uri="{FF2B5EF4-FFF2-40B4-BE49-F238E27FC236}">
                  <a16:creationId xmlns:a16="http://schemas.microsoft.com/office/drawing/2014/main" id="{5CD0B4F0-A8F2-3D91-5761-F6D264FD1407}"/>
                </a:ext>
              </a:extLst>
            </p:cNvPr>
            <p:cNvSpPr/>
            <p:nvPr/>
          </p:nvSpPr>
          <p:spPr>
            <a:xfrm>
              <a:off x="6501148" y="2364816"/>
              <a:ext cx="77403" cy="284541"/>
            </a:xfrm>
            <a:custGeom>
              <a:avLst/>
              <a:gdLst/>
              <a:ahLst/>
              <a:cxnLst/>
              <a:rect l="l" t="t" r="r" b="b"/>
              <a:pathLst>
                <a:path w="920" h="3382" extrusionOk="0">
                  <a:moveTo>
                    <a:pt x="394" y="1"/>
                  </a:moveTo>
                  <a:cubicBezTo>
                    <a:pt x="483" y="135"/>
                    <a:pt x="545" y="277"/>
                    <a:pt x="608" y="429"/>
                  </a:cubicBezTo>
                  <a:cubicBezTo>
                    <a:pt x="661" y="572"/>
                    <a:pt x="715" y="723"/>
                    <a:pt x="750" y="875"/>
                  </a:cubicBezTo>
                  <a:cubicBezTo>
                    <a:pt x="822" y="1187"/>
                    <a:pt x="866" y="1500"/>
                    <a:pt x="866" y="1812"/>
                  </a:cubicBezTo>
                  <a:cubicBezTo>
                    <a:pt x="875" y="2133"/>
                    <a:pt x="813" y="2445"/>
                    <a:pt x="661" y="2722"/>
                  </a:cubicBezTo>
                  <a:cubicBezTo>
                    <a:pt x="590" y="2865"/>
                    <a:pt x="492" y="2989"/>
                    <a:pt x="376" y="3096"/>
                  </a:cubicBezTo>
                  <a:cubicBezTo>
                    <a:pt x="269" y="3212"/>
                    <a:pt x="144" y="3311"/>
                    <a:pt x="1" y="3382"/>
                  </a:cubicBezTo>
                  <a:cubicBezTo>
                    <a:pt x="295" y="3248"/>
                    <a:pt x="536" y="3016"/>
                    <a:pt x="697" y="2740"/>
                  </a:cubicBezTo>
                  <a:cubicBezTo>
                    <a:pt x="733" y="2668"/>
                    <a:pt x="768" y="2597"/>
                    <a:pt x="795" y="2526"/>
                  </a:cubicBezTo>
                  <a:cubicBezTo>
                    <a:pt x="822" y="2445"/>
                    <a:pt x="848" y="2374"/>
                    <a:pt x="866" y="2294"/>
                  </a:cubicBezTo>
                  <a:cubicBezTo>
                    <a:pt x="902" y="2133"/>
                    <a:pt x="920" y="1972"/>
                    <a:pt x="911" y="1812"/>
                  </a:cubicBezTo>
                  <a:cubicBezTo>
                    <a:pt x="911" y="1651"/>
                    <a:pt x="902" y="1491"/>
                    <a:pt x="875" y="1339"/>
                  </a:cubicBezTo>
                  <a:cubicBezTo>
                    <a:pt x="875" y="1294"/>
                    <a:pt x="866" y="1259"/>
                    <a:pt x="857" y="1223"/>
                  </a:cubicBezTo>
                  <a:lnTo>
                    <a:pt x="840" y="1098"/>
                  </a:lnTo>
                  <a:cubicBezTo>
                    <a:pt x="831" y="1062"/>
                    <a:pt x="822" y="1027"/>
                    <a:pt x="813" y="982"/>
                  </a:cubicBezTo>
                  <a:cubicBezTo>
                    <a:pt x="804" y="946"/>
                    <a:pt x="795" y="911"/>
                    <a:pt x="786" y="866"/>
                  </a:cubicBezTo>
                  <a:cubicBezTo>
                    <a:pt x="741" y="715"/>
                    <a:pt x="688" y="563"/>
                    <a:pt x="625" y="420"/>
                  </a:cubicBezTo>
                  <a:cubicBezTo>
                    <a:pt x="563" y="269"/>
                    <a:pt x="492" y="126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08;p33">
              <a:extLst>
                <a:ext uri="{FF2B5EF4-FFF2-40B4-BE49-F238E27FC236}">
                  <a16:creationId xmlns:a16="http://schemas.microsoft.com/office/drawing/2014/main" id="{EF6C2852-B6C7-DC1D-6758-108C45B4D619}"/>
                </a:ext>
              </a:extLst>
            </p:cNvPr>
            <p:cNvSpPr/>
            <p:nvPr/>
          </p:nvSpPr>
          <p:spPr>
            <a:xfrm>
              <a:off x="6211481" y="2402340"/>
              <a:ext cx="79675" cy="300358"/>
            </a:xfrm>
            <a:custGeom>
              <a:avLst/>
              <a:gdLst/>
              <a:ahLst/>
              <a:cxnLst/>
              <a:rect l="l" t="t" r="r" b="b"/>
              <a:pathLst>
                <a:path w="947" h="3570" extrusionOk="0">
                  <a:moveTo>
                    <a:pt x="786" y="1"/>
                  </a:moveTo>
                  <a:lnTo>
                    <a:pt x="786" y="1"/>
                  </a:lnTo>
                  <a:cubicBezTo>
                    <a:pt x="714" y="54"/>
                    <a:pt x="652" y="117"/>
                    <a:pt x="589" y="179"/>
                  </a:cubicBezTo>
                  <a:cubicBezTo>
                    <a:pt x="562" y="206"/>
                    <a:pt x="536" y="242"/>
                    <a:pt x="509" y="277"/>
                  </a:cubicBezTo>
                  <a:lnTo>
                    <a:pt x="464" y="322"/>
                  </a:lnTo>
                  <a:lnTo>
                    <a:pt x="429" y="376"/>
                  </a:lnTo>
                  <a:cubicBezTo>
                    <a:pt x="331" y="518"/>
                    <a:pt x="250" y="670"/>
                    <a:pt x="188" y="831"/>
                  </a:cubicBezTo>
                  <a:cubicBezTo>
                    <a:pt x="63" y="1161"/>
                    <a:pt x="9" y="1509"/>
                    <a:pt x="9" y="1848"/>
                  </a:cubicBezTo>
                  <a:cubicBezTo>
                    <a:pt x="0" y="2026"/>
                    <a:pt x="18" y="2195"/>
                    <a:pt x="54" y="2365"/>
                  </a:cubicBezTo>
                  <a:lnTo>
                    <a:pt x="72" y="2427"/>
                  </a:lnTo>
                  <a:lnTo>
                    <a:pt x="81" y="2499"/>
                  </a:lnTo>
                  <a:cubicBezTo>
                    <a:pt x="90" y="2534"/>
                    <a:pt x="108" y="2579"/>
                    <a:pt x="125" y="2624"/>
                  </a:cubicBezTo>
                  <a:cubicBezTo>
                    <a:pt x="152" y="2704"/>
                    <a:pt x="179" y="2784"/>
                    <a:pt x="223" y="2856"/>
                  </a:cubicBezTo>
                  <a:cubicBezTo>
                    <a:pt x="304" y="3016"/>
                    <a:pt x="402" y="3159"/>
                    <a:pt x="527" y="3284"/>
                  </a:cubicBezTo>
                  <a:cubicBezTo>
                    <a:pt x="589" y="3337"/>
                    <a:pt x="652" y="3400"/>
                    <a:pt x="723" y="3444"/>
                  </a:cubicBezTo>
                  <a:cubicBezTo>
                    <a:pt x="794" y="3498"/>
                    <a:pt x="866" y="3543"/>
                    <a:pt x="946" y="3569"/>
                  </a:cubicBezTo>
                  <a:cubicBezTo>
                    <a:pt x="794" y="3498"/>
                    <a:pt x="661" y="3391"/>
                    <a:pt x="545" y="3266"/>
                  </a:cubicBezTo>
                  <a:cubicBezTo>
                    <a:pt x="420" y="3141"/>
                    <a:pt x="331" y="2998"/>
                    <a:pt x="259" y="2847"/>
                  </a:cubicBezTo>
                  <a:cubicBezTo>
                    <a:pt x="215" y="2766"/>
                    <a:pt x="188" y="2686"/>
                    <a:pt x="161" y="2606"/>
                  </a:cubicBezTo>
                  <a:cubicBezTo>
                    <a:pt x="152" y="2570"/>
                    <a:pt x="134" y="2526"/>
                    <a:pt x="125" y="2481"/>
                  </a:cubicBezTo>
                  <a:lnTo>
                    <a:pt x="108" y="2419"/>
                  </a:lnTo>
                  <a:lnTo>
                    <a:pt x="99" y="2356"/>
                  </a:lnTo>
                  <a:cubicBezTo>
                    <a:pt x="63" y="2195"/>
                    <a:pt x="54" y="2026"/>
                    <a:pt x="54" y="1848"/>
                  </a:cubicBezTo>
                  <a:lnTo>
                    <a:pt x="54" y="1723"/>
                  </a:lnTo>
                  <a:lnTo>
                    <a:pt x="63" y="1660"/>
                  </a:lnTo>
                  <a:lnTo>
                    <a:pt x="63" y="1625"/>
                  </a:lnTo>
                  <a:lnTo>
                    <a:pt x="63" y="1598"/>
                  </a:lnTo>
                  <a:lnTo>
                    <a:pt x="81" y="1473"/>
                  </a:lnTo>
                  <a:lnTo>
                    <a:pt x="81" y="1402"/>
                  </a:lnTo>
                  <a:lnTo>
                    <a:pt x="99" y="1339"/>
                  </a:lnTo>
                  <a:lnTo>
                    <a:pt x="116" y="1214"/>
                  </a:lnTo>
                  <a:cubicBezTo>
                    <a:pt x="125" y="1178"/>
                    <a:pt x="134" y="1134"/>
                    <a:pt x="143" y="1089"/>
                  </a:cubicBezTo>
                  <a:cubicBezTo>
                    <a:pt x="161" y="1054"/>
                    <a:pt x="170" y="1009"/>
                    <a:pt x="179" y="973"/>
                  </a:cubicBezTo>
                  <a:lnTo>
                    <a:pt x="223" y="848"/>
                  </a:lnTo>
                  <a:cubicBezTo>
                    <a:pt x="277" y="688"/>
                    <a:pt x="357" y="536"/>
                    <a:pt x="447" y="393"/>
                  </a:cubicBezTo>
                  <a:cubicBezTo>
                    <a:pt x="545" y="251"/>
                    <a:pt x="652" y="117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17;p33">
              <a:extLst>
                <a:ext uri="{FF2B5EF4-FFF2-40B4-BE49-F238E27FC236}">
                  <a16:creationId xmlns:a16="http://schemas.microsoft.com/office/drawing/2014/main" id="{AA751C63-25E3-4955-F61B-AFBD3632BFDE}"/>
                </a:ext>
              </a:extLst>
            </p:cNvPr>
            <p:cNvSpPr/>
            <p:nvPr/>
          </p:nvSpPr>
          <p:spPr>
            <a:xfrm>
              <a:off x="6068120" y="3417140"/>
              <a:ext cx="861699" cy="262919"/>
            </a:xfrm>
            <a:custGeom>
              <a:avLst/>
              <a:gdLst/>
              <a:ahLst/>
              <a:cxnLst/>
              <a:rect l="l" t="t" r="r" b="b"/>
              <a:pathLst>
                <a:path w="10242" h="3125" extrusionOk="0">
                  <a:moveTo>
                    <a:pt x="8984" y="0"/>
                  </a:moveTo>
                  <a:lnTo>
                    <a:pt x="3988" y="1989"/>
                  </a:lnTo>
                  <a:cubicBezTo>
                    <a:pt x="3988" y="1989"/>
                    <a:pt x="3754" y="1730"/>
                    <a:pt x="3183" y="1730"/>
                  </a:cubicBezTo>
                  <a:cubicBezTo>
                    <a:pt x="2991" y="1730"/>
                    <a:pt x="2761" y="1759"/>
                    <a:pt x="2490" y="1838"/>
                  </a:cubicBezTo>
                  <a:cubicBezTo>
                    <a:pt x="1410" y="2141"/>
                    <a:pt x="1" y="2953"/>
                    <a:pt x="18" y="3069"/>
                  </a:cubicBezTo>
                  <a:cubicBezTo>
                    <a:pt x="24" y="3111"/>
                    <a:pt x="308" y="3124"/>
                    <a:pt x="746" y="3124"/>
                  </a:cubicBezTo>
                  <a:cubicBezTo>
                    <a:pt x="1623" y="3124"/>
                    <a:pt x="3120" y="3069"/>
                    <a:pt x="4256" y="3069"/>
                  </a:cubicBezTo>
                  <a:cubicBezTo>
                    <a:pt x="5951" y="3069"/>
                    <a:pt x="10242" y="2596"/>
                    <a:pt x="10242" y="2596"/>
                  </a:cubicBezTo>
                  <a:lnTo>
                    <a:pt x="8984" y="0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18;p33">
              <a:extLst>
                <a:ext uri="{FF2B5EF4-FFF2-40B4-BE49-F238E27FC236}">
                  <a16:creationId xmlns:a16="http://schemas.microsoft.com/office/drawing/2014/main" id="{4E9E1932-8730-D609-847C-F877B5F29A58}"/>
                </a:ext>
              </a:extLst>
            </p:cNvPr>
            <p:cNvSpPr/>
            <p:nvPr/>
          </p:nvSpPr>
          <p:spPr>
            <a:xfrm>
              <a:off x="6610771" y="3290269"/>
              <a:ext cx="129903" cy="54856"/>
            </a:xfrm>
            <a:custGeom>
              <a:avLst/>
              <a:gdLst/>
              <a:ahLst/>
              <a:cxnLst/>
              <a:rect l="l" t="t" r="r" b="b"/>
              <a:pathLst>
                <a:path w="1544" h="652" extrusionOk="0">
                  <a:moveTo>
                    <a:pt x="1348" y="0"/>
                  </a:moveTo>
                  <a:lnTo>
                    <a:pt x="0" y="652"/>
                  </a:lnTo>
                  <a:lnTo>
                    <a:pt x="0" y="652"/>
                  </a:lnTo>
                  <a:lnTo>
                    <a:pt x="1544" y="339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19;p33">
              <a:extLst>
                <a:ext uri="{FF2B5EF4-FFF2-40B4-BE49-F238E27FC236}">
                  <a16:creationId xmlns:a16="http://schemas.microsoft.com/office/drawing/2014/main" id="{6A43F433-AF4C-F71F-73A4-7CF9A85249EB}"/>
                </a:ext>
              </a:extLst>
            </p:cNvPr>
            <p:cNvSpPr/>
            <p:nvPr/>
          </p:nvSpPr>
          <p:spPr>
            <a:xfrm>
              <a:off x="6658054" y="2926230"/>
              <a:ext cx="553264" cy="383566"/>
            </a:xfrm>
            <a:custGeom>
              <a:avLst/>
              <a:gdLst/>
              <a:ahLst/>
              <a:cxnLst/>
              <a:rect l="l" t="t" r="r" b="b"/>
              <a:pathLst>
                <a:path w="6576" h="4559" extrusionOk="0">
                  <a:moveTo>
                    <a:pt x="1874" y="1"/>
                  </a:moveTo>
                  <a:lnTo>
                    <a:pt x="0" y="830"/>
                  </a:lnTo>
                  <a:lnTo>
                    <a:pt x="661" y="2222"/>
                  </a:lnTo>
                  <a:cubicBezTo>
                    <a:pt x="750" y="2409"/>
                    <a:pt x="884" y="2579"/>
                    <a:pt x="1053" y="2704"/>
                  </a:cubicBezTo>
                  <a:cubicBezTo>
                    <a:pt x="1660" y="3150"/>
                    <a:pt x="3212" y="4087"/>
                    <a:pt x="4042" y="4381"/>
                  </a:cubicBezTo>
                  <a:cubicBezTo>
                    <a:pt x="4442" y="4518"/>
                    <a:pt x="4790" y="4558"/>
                    <a:pt x="5060" y="4558"/>
                  </a:cubicBezTo>
                  <a:cubicBezTo>
                    <a:pt x="5440" y="4558"/>
                    <a:pt x="5665" y="4479"/>
                    <a:pt x="5665" y="4479"/>
                  </a:cubicBezTo>
                  <a:lnTo>
                    <a:pt x="6575" y="3123"/>
                  </a:lnTo>
                  <a:lnTo>
                    <a:pt x="5915" y="3052"/>
                  </a:lnTo>
                  <a:cubicBezTo>
                    <a:pt x="5885" y="3047"/>
                    <a:pt x="5855" y="3045"/>
                    <a:pt x="5825" y="3045"/>
                  </a:cubicBezTo>
                  <a:cubicBezTo>
                    <a:pt x="5740" y="3045"/>
                    <a:pt x="5656" y="3063"/>
                    <a:pt x="5576" y="3096"/>
                  </a:cubicBezTo>
                  <a:lnTo>
                    <a:pt x="5032" y="3337"/>
                  </a:lnTo>
                  <a:lnTo>
                    <a:pt x="2650" y="1731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20;p33">
              <a:extLst>
                <a:ext uri="{FF2B5EF4-FFF2-40B4-BE49-F238E27FC236}">
                  <a16:creationId xmlns:a16="http://schemas.microsoft.com/office/drawing/2014/main" id="{0617485B-7428-A759-6706-9719B8523623}"/>
                </a:ext>
              </a:extLst>
            </p:cNvPr>
            <p:cNvSpPr/>
            <p:nvPr/>
          </p:nvSpPr>
          <p:spPr>
            <a:xfrm>
              <a:off x="6658054" y="2926230"/>
              <a:ext cx="157667" cy="93893"/>
            </a:xfrm>
            <a:custGeom>
              <a:avLst/>
              <a:gdLst/>
              <a:ahLst/>
              <a:cxnLst/>
              <a:rect l="l" t="t" r="r" b="b"/>
              <a:pathLst>
                <a:path w="1874" h="1116" extrusionOk="0">
                  <a:moveTo>
                    <a:pt x="1874" y="1"/>
                  </a:moveTo>
                  <a:lnTo>
                    <a:pt x="0" y="830"/>
                  </a:lnTo>
                  <a:lnTo>
                    <a:pt x="134" y="1116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21;p33">
              <a:extLst>
                <a:ext uri="{FF2B5EF4-FFF2-40B4-BE49-F238E27FC236}">
                  <a16:creationId xmlns:a16="http://schemas.microsoft.com/office/drawing/2014/main" id="{D2D657C3-4CBB-41F5-ED2F-449B636243C6}"/>
                </a:ext>
              </a:extLst>
            </p:cNvPr>
            <p:cNvSpPr/>
            <p:nvPr/>
          </p:nvSpPr>
          <p:spPr>
            <a:xfrm>
              <a:off x="7091839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335" y="1"/>
                  </a:moveTo>
                  <a:cubicBezTo>
                    <a:pt x="1204" y="1"/>
                    <a:pt x="1087" y="103"/>
                    <a:pt x="1062" y="243"/>
                  </a:cubicBezTo>
                  <a:lnTo>
                    <a:pt x="982" y="788"/>
                  </a:lnTo>
                  <a:lnTo>
                    <a:pt x="1" y="904"/>
                  </a:lnTo>
                  <a:lnTo>
                    <a:pt x="795" y="1501"/>
                  </a:lnTo>
                  <a:lnTo>
                    <a:pt x="1036" y="1492"/>
                  </a:lnTo>
                  <a:cubicBezTo>
                    <a:pt x="1152" y="1492"/>
                    <a:pt x="1259" y="1412"/>
                    <a:pt x="1303" y="1287"/>
                  </a:cubicBezTo>
                  <a:lnTo>
                    <a:pt x="1464" y="788"/>
                  </a:lnTo>
                  <a:lnTo>
                    <a:pt x="1500" y="190"/>
                  </a:lnTo>
                  <a:cubicBezTo>
                    <a:pt x="1508" y="101"/>
                    <a:pt x="1446" y="20"/>
                    <a:pt x="1366" y="3"/>
                  </a:cubicBezTo>
                  <a:cubicBezTo>
                    <a:pt x="1355" y="1"/>
                    <a:pt x="1345" y="1"/>
                    <a:pt x="1335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22;p33">
              <a:extLst>
                <a:ext uri="{FF2B5EF4-FFF2-40B4-BE49-F238E27FC236}">
                  <a16:creationId xmlns:a16="http://schemas.microsoft.com/office/drawing/2014/main" id="{38253BC1-CE4E-2893-0E6B-AC028F541DB0}"/>
                </a:ext>
              </a:extLst>
            </p:cNvPr>
            <p:cNvSpPr/>
            <p:nvPr/>
          </p:nvSpPr>
          <p:spPr>
            <a:xfrm>
              <a:off x="7126417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402" y="0"/>
                  </a:moveTo>
                  <a:cubicBezTo>
                    <a:pt x="1267" y="0"/>
                    <a:pt x="1149" y="109"/>
                    <a:pt x="1133" y="254"/>
                  </a:cubicBezTo>
                  <a:lnTo>
                    <a:pt x="1044" y="825"/>
                  </a:lnTo>
                  <a:lnTo>
                    <a:pt x="0" y="950"/>
                  </a:lnTo>
                  <a:lnTo>
                    <a:pt x="848" y="1583"/>
                  </a:lnTo>
                  <a:lnTo>
                    <a:pt x="1097" y="1574"/>
                  </a:lnTo>
                  <a:cubicBezTo>
                    <a:pt x="1222" y="1574"/>
                    <a:pt x="1338" y="1485"/>
                    <a:pt x="1383" y="1360"/>
                  </a:cubicBezTo>
                  <a:lnTo>
                    <a:pt x="1552" y="834"/>
                  </a:lnTo>
                  <a:lnTo>
                    <a:pt x="1588" y="200"/>
                  </a:lnTo>
                  <a:cubicBezTo>
                    <a:pt x="1597" y="102"/>
                    <a:pt x="1535" y="13"/>
                    <a:pt x="1445" y="4"/>
                  </a:cubicBezTo>
                  <a:cubicBezTo>
                    <a:pt x="1431" y="2"/>
                    <a:pt x="1416" y="0"/>
                    <a:pt x="1402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23;p33">
              <a:extLst>
                <a:ext uri="{FF2B5EF4-FFF2-40B4-BE49-F238E27FC236}">
                  <a16:creationId xmlns:a16="http://schemas.microsoft.com/office/drawing/2014/main" id="{EADAC83E-0B2B-3D0E-8D32-E0CD666C93F4}"/>
                </a:ext>
              </a:extLst>
            </p:cNvPr>
            <p:cNvSpPr/>
            <p:nvPr/>
          </p:nvSpPr>
          <p:spPr>
            <a:xfrm>
              <a:off x="7165454" y="3155153"/>
              <a:ext cx="147907" cy="123340"/>
            </a:xfrm>
            <a:custGeom>
              <a:avLst/>
              <a:gdLst/>
              <a:ahLst/>
              <a:cxnLst/>
              <a:rect l="l" t="t" r="r" b="b"/>
              <a:pathLst>
                <a:path w="1758" h="1466" extrusionOk="0">
                  <a:moveTo>
                    <a:pt x="1536" y="1"/>
                  </a:moveTo>
                  <a:cubicBezTo>
                    <a:pt x="1423" y="1"/>
                    <a:pt x="1315" y="70"/>
                    <a:pt x="1267" y="188"/>
                  </a:cubicBezTo>
                  <a:lnTo>
                    <a:pt x="1044" y="723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660" y="1410"/>
                  </a:lnTo>
                  <a:lnTo>
                    <a:pt x="910" y="1455"/>
                  </a:lnTo>
                  <a:cubicBezTo>
                    <a:pt x="936" y="1462"/>
                    <a:pt x="962" y="1466"/>
                    <a:pt x="987" y="1466"/>
                  </a:cubicBezTo>
                  <a:cubicBezTo>
                    <a:pt x="1084" y="1466"/>
                    <a:pt x="1175" y="1413"/>
                    <a:pt x="1231" y="1321"/>
                  </a:cubicBezTo>
                  <a:lnTo>
                    <a:pt x="1535" y="857"/>
                  </a:lnTo>
                  <a:lnTo>
                    <a:pt x="1731" y="242"/>
                  </a:lnTo>
                  <a:cubicBezTo>
                    <a:pt x="1758" y="152"/>
                    <a:pt x="1713" y="54"/>
                    <a:pt x="1633" y="19"/>
                  </a:cubicBezTo>
                  <a:cubicBezTo>
                    <a:pt x="1601" y="7"/>
                    <a:pt x="1568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24;p33">
              <a:extLst>
                <a:ext uri="{FF2B5EF4-FFF2-40B4-BE49-F238E27FC236}">
                  <a16:creationId xmlns:a16="http://schemas.microsoft.com/office/drawing/2014/main" id="{0F68DECB-55E2-8857-D250-888215F167B2}"/>
                </a:ext>
              </a:extLst>
            </p:cNvPr>
            <p:cNvSpPr/>
            <p:nvPr/>
          </p:nvSpPr>
          <p:spPr>
            <a:xfrm>
              <a:off x="7091839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335" y="1"/>
                  </a:moveTo>
                  <a:cubicBezTo>
                    <a:pt x="1204" y="1"/>
                    <a:pt x="1087" y="103"/>
                    <a:pt x="1062" y="243"/>
                  </a:cubicBezTo>
                  <a:lnTo>
                    <a:pt x="982" y="788"/>
                  </a:lnTo>
                  <a:lnTo>
                    <a:pt x="1" y="904"/>
                  </a:lnTo>
                  <a:lnTo>
                    <a:pt x="795" y="1501"/>
                  </a:lnTo>
                  <a:lnTo>
                    <a:pt x="1036" y="1492"/>
                  </a:lnTo>
                  <a:cubicBezTo>
                    <a:pt x="1152" y="1492"/>
                    <a:pt x="1259" y="1412"/>
                    <a:pt x="1303" y="1287"/>
                  </a:cubicBezTo>
                  <a:lnTo>
                    <a:pt x="1464" y="788"/>
                  </a:lnTo>
                  <a:lnTo>
                    <a:pt x="1500" y="190"/>
                  </a:lnTo>
                  <a:cubicBezTo>
                    <a:pt x="1508" y="101"/>
                    <a:pt x="1446" y="20"/>
                    <a:pt x="1366" y="3"/>
                  </a:cubicBezTo>
                  <a:cubicBezTo>
                    <a:pt x="1355" y="1"/>
                    <a:pt x="1345" y="1"/>
                    <a:pt x="1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25;p33">
              <a:extLst>
                <a:ext uri="{FF2B5EF4-FFF2-40B4-BE49-F238E27FC236}">
                  <a16:creationId xmlns:a16="http://schemas.microsoft.com/office/drawing/2014/main" id="{324769E1-6D4A-8152-7CA0-A2C682799EDD}"/>
                </a:ext>
              </a:extLst>
            </p:cNvPr>
            <p:cNvSpPr/>
            <p:nvPr/>
          </p:nvSpPr>
          <p:spPr>
            <a:xfrm>
              <a:off x="7126417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402" y="0"/>
                  </a:moveTo>
                  <a:cubicBezTo>
                    <a:pt x="1267" y="0"/>
                    <a:pt x="1149" y="109"/>
                    <a:pt x="1133" y="254"/>
                  </a:cubicBezTo>
                  <a:lnTo>
                    <a:pt x="1044" y="825"/>
                  </a:lnTo>
                  <a:lnTo>
                    <a:pt x="0" y="950"/>
                  </a:lnTo>
                  <a:lnTo>
                    <a:pt x="848" y="1583"/>
                  </a:lnTo>
                  <a:lnTo>
                    <a:pt x="1097" y="1574"/>
                  </a:lnTo>
                  <a:cubicBezTo>
                    <a:pt x="1222" y="1574"/>
                    <a:pt x="1338" y="1485"/>
                    <a:pt x="1383" y="1360"/>
                  </a:cubicBezTo>
                  <a:lnTo>
                    <a:pt x="1552" y="834"/>
                  </a:lnTo>
                  <a:lnTo>
                    <a:pt x="1588" y="200"/>
                  </a:lnTo>
                  <a:cubicBezTo>
                    <a:pt x="1597" y="102"/>
                    <a:pt x="1535" y="13"/>
                    <a:pt x="1445" y="4"/>
                  </a:cubicBezTo>
                  <a:cubicBezTo>
                    <a:pt x="1431" y="2"/>
                    <a:pt x="1416" y="0"/>
                    <a:pt x="1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26;p33">
              <a:extLst>
                <a:ext uri="{FF2B5EF4-FFF2-40B4-BE49-F238E27FC236}">
                  <a16:creationId xmlns:a16="http://schemas.microsoft.com/office/drawing/2014/main" id="{FED32A8D-D936-FD35-5632-5CC6539BE21C}"/>
                </a:ext>
              </a:extLst>
            </p:cNvPr>
            <p:cNvSpPr/>
            <p:nvPr/>
          </p:nvSpPr>
          <p:spPr>
            <a:xfrm>
              <a:off x="7060373" y="3191918"/>
              <a:ext cx="111898" cy="112655"/>
            </a:xfrm>
            <a:custGeom>
              <a:avLst/>
              <a:gdLst/>
              <a:ahLst/>
              <a:cxnLst/>
              <a:rect l="l" t="t" r="r" b="b"/>
              <a:pathLst>
                <a:path w="1330" h="1339" extrusionOk="0">
                  <a:moveTo>
                    <a:pt x="1133" y="1"/>
                  </a:moveTo>
                  <a:cubicBezTo>
                    <a:pt x="999" y="1"/>
                    <a:pt x="883" y="108"/>
                    <a:pt x="883" y="242"/>
                  </a:cubicBezTo>
                  <a:lnTo>
                    <a:pt x="883" y="714"/>
                  </a:lnTo>
                  <a:lnTo>
                    <a:pt x="0" y="938"/>
                  </a:lnTo>
                  <a:lnTo>
                    <a:pt x="812" y="1339"/>
                  </a:lnTo>
                  <a:lnTo>
                    <a:pt x="1035" y="1303"/>
                  </a:lnTo>
                  <a:cubicBezTo>
                    <a:pt x="1142" y="1285"/>
                    <a:pt x="1231" y="1205"/>
                    <a:pt x="1249" y="1098"/>
                  </a:cubicBezTo>
                  <a:lnTo>
                    <a:pt x="1329" y="652"/>
                  </a:lnTo>
                  <a:lnTo>
                    <a:pt x="1285" y="144"/>
                  </a:lnTo>
                  <a:cubicBezTo>
                    <a:pt x="1276" y="63"/>
                    <a:pt x="1204" y="1"/>
                    <a:pt x="1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27;p33">
              <a:extLst>
                <a:ext uri="{FF2B5EF4-FFF2-40B4-BE49-F238E27FC236}">
                  <a16:creationId xmlns:a16="http://schemas.microsoft.com/office/drawing/2014/main" id="{3EB4BFEA-BF31-EA02-DF51-1A019A424C0D}"/>
                </a:ext>
              </a:extLst>
            </p:cNvPr>
            <p:cNvSpPr/>
            <p:nvPr/>
          </p:nvSpPr>
          <p:spPr>
            <a:xfrm>
              <a:off x="7082079" y="3189731"/>
              <a:ext cx="91706" cy="102054"/>
            </a:xfrm>
            <a:custGeom>
              <a:avLst/>
              <a:gdLst/>
              <a:ahLst/>
              <a:cxnLst/>
              <a:rect l="l" t="t" r="r" b="b"/>
              <a:pathLst>
                <a:path w="1090" h="1213" extrusionOk="0">
                  <a:moveTo>
                    <a:pt x="866" y="0"/>
                  </a:moveTo>
                  <a:cubicBezTo>
                    <a:pt x="848" y="0"/>
                    <a:pt x="831" y="9"/>
                    <a:pt x="813" y="9"/>
                  </a:cubicBezTo>
                  <a:cubicBezTo>
                    <a:pt x="741" y="27"/>
                    <a:pt x="679" y="71"/>
                    <a:pt x="643" y="134"/>
                  </a:cubicBezTo>
                  <a:cubicBezTo>
                    <a:pt x="625" y="170"/>
                    <a:pt x="607" y="205"/>
                    <a:pt x="607" y="241"/>
                  </a:cubicBezTo>
                  <a:cubicBezTo>
                    <a:pt x="607" y="250"/>
                    <a:pt x="607" y="259"/>
                    <a:pt x="607" y="268"/>
                  </a:cubicBezTo>
                  <a:lnTo>
                    <a:pt x="607" y="294"/>
                  </a:lnTo>
                  <a:lnTo>
                    <a:pt x="607" y="339"/>
                  </a:lnTo>
                  <a:lnTo>
                    <a:pt x="607" y="728"/>
                  </a:lnTo>
                  <a:lnTo>
                    <a:pt x="607" y="728"/>
                  </a:lnTo>
                  <a:lnTo>
                    <a:pt x="474" y="767"/>
                  </a:lnTo>
                  <a:lnTo>
                    <a:pt x="313" y="803"/>
                  </a:lnTo>
                  <a:cubicBezTo>
                    <a:pt x="215" y="839"/>
                    <a:pt x="108" y="865"/>
                    <a:pt x="1" y="892"/>
                  </a:cubicBezTo>
                  <a:cubicBezTo>
                    <a:pt x="108" y="874"/>
                    <a:pt x="215" y="848"/>
                    <a:pt x="322" y="830"/>
                  </a:cubicBezTo>
                  <a:lnTo>
                    <a:pt x="474" y="794"/>
                  </a:lnTo>
                  <a:lnTo>
                    <a:pt x="634" y="758"/>
                  </a:lnTo>
                  <a:lnTo>
                    <a:pt x="643" y="749"/>
                  </a:lnTo>
                  <a:lnTo>
                    <a:pt x="643" y="740"/>
                  </a:lnTo>
                  <a:lnTo>
                    <a:pt x="652" y="339"/>
                  </a:lnTo>
                  <a:lnTo>
                    <a:pt x="652" y="294"/>
                  </a:lnTo>
                  <a:lnTo>
                    <a:pt x="652" y="268"/>
                  </a:lnTo>
                  <a:cubicBezTo>
                    <a:pt x="652" y="259"/>
                    <a:pt x="652" y="250"/>
                    <a:pt x="652" y="241"/>
                  </a:cubicBezTo>
                  <a:cubicBezTo>
                    <a:pt x="661" y="214"/>
                    <a:pt x="670" y="187"/>
                    <a:pt x="679" y="161"/>
                  </a:cubicBezTo>
                  <a:cubicBezTo>
                    <a:pt x="715" y="107"/>
                    <a:pt x="768" y="71"/>
                    <a:pt x="822" y="54"/>
                  </a:cubicBezTo>
                  <a:lnTo>
                    <a:pt x="911" y="54"/>
                  </a:lnTo>
                  <a:cubicBezTo>
                    <a:pt x="938" y="62"/>
                    <a:pt x="964" y="80"/>
                    <a:pt x="973" y="107"/>
                  </a:cubicBezTo>
                  <a:cubicBezTo>
                    <a:pt x="982" y="116"/>
                    <a:pt x="991" y="134"/>
                    <a:pt x="991" y="143"/>
                  </a:cubicBezTo>
                  <a:cubicBezTo>
                    <a:pt x="1000" y="152"/>
                    <a:pt x="1000" y="161"/>
                    <a:pt x="1000" y="161"/>
                  </a:cubicBezTo>
                  <a:cubicBezTo>
                    <a:pt x="1000" y="170"/>
                    <a:pt x="1000" y="178"/>
                    <a:pt x="1000" y="187"/>
                  </a:cubicBezTo>
                  <a:lnTo>
                    <a:pt x="1009" y="286"/>
                  </a:lnTo>
                  <a:cubicBezTo>
                    <a:pt x="1027" y="418"/>
                    <a:pt x="1044" y="550"/>
                    <a:pt x="1053" y="682"/>
                  </a:cubicBezTo>
                  <a:lnTo>
                    <a:pt x="1053" y="682"/>
                  </a:lnTo>
                  <a:cubicBezTo>
                    <a:pt x="1044" y="770"/>
                    <a:pt x="1027" y="858"/>
                    <a:pt x="1018" y="946"/>
                  </a:cubicBezTo>
                  <a:lnTo>
                    <a:pt x="991" y="1079"/>
                  </a:lnTo>
                  <a:cubicBezTo>
                    <a:pt x="991" y="1097"/>
                    <a:pt x="991" y="1124"/>
                    <a:pt x="982" y="1142"/>
                  </a:cubicBezTo>
                  <a:cubicBezTo>
                    <a:pt x="982" y="1169"/>
                    <a:pt x="973" y="1186"/>
                    <a:pt x="956" y="1213"/>
                  </a:cubicBezTo>
                  <a:lnTo>
                    <a:pt x="956" y="1213"/>
                  </a:lnTo>
                  <a:cubicBezTo>
                    <a:pt x="973" y="1186"/>
                    <a:pt x="982" y="1169"/>
                    <a:pt x="991" y="1151"/>
                  </a:cubicBezTo>
                  <a:cubicBezTo>
                    <a:pt x="1000" y="1124"/>
                    <a:pt x="1000" y="1106"/>
                    <a:pt x="1000" y="1079"/>
                  </a:cubicBezTo>
                  <a:lnTo>
                    <a:pt x="1036" y="946"/>
                  </a:lnTo>
                  <a:cubicBezTo>
                    <a:pt x="1054" y="856"/>
                    <a:pt x="1071" y="776"/>
                    <a:pt x="1089" y="687"/>
                  </a:cubicBezTo>
                  <a:lnTo>
                    <a:pt x="1089" y="678"/>
                  </a:lnTo>
                  <a:cubicBezTo>
                    <a:pt x="1080" y="544"/>
                    <a:pt x="1071" y="419"/>
                    <a:pt x="1054" y="286"/>
                  </a:cubicBezTo>
                  <a:lnTo>
                    <a:pt x="1045" y="187"/>
                  </a:lnTo>
                  <a:cubicBezTo>
                    <a:pt x="1045" y="178"/>
                    <a:pt x="1045" y="170"/>
                    <a:pt x="1045" y="161"/>
                  </a:cubicBezTo>
                  <a:cubicBezTo>
                    <a:pt x="1045" y="152"/>
                    <a:pt x="1045" y="143"/>
                    <a:pt x="1036" y="134"/>
                  </a:cubicBezTo>
                  <a:cubicBezTo>
                    <a:pt x="1036" y="116"/>
                    <a:pt x="1027" y="98"/>
                    <a:pt x="1018" y="80"/>
                  </a:cubicBezTo>
                  <a:cubicBezTo>
                    <a:pt x="991" y="45"/>
                    <a:pt x="964" y="27"/>
                    <a:pt x="920" y="9"/>
                  </a:cubicBezTo>
                  <a:cubicBezTo>
                    <a:pt x="902" y="9"/>
                    <a:pt x="88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28;p33">
              <a:extLst>
                <a:ext uri="{FF2B5EF4-FFF2-40B4-BE49-F238E27FC236}">
                  <a16:creationId xmlns:a16="http://schemas.microsoft.com/office/drawing/2014/main" id="{4B0A8F55-AFD1-E0A6-0BBD-FE615FF74512}"/>
                </a:ext>
              </a:extLst>
            </p:cNvPr>
            <p:cNvSpPr/>
            <p:nvPr/>
          </p:nvSpPr>
          <p:spPr>
            <a:xfrm>
              <a:off x="7174456" y="3163650"/>
              <a:ext cx="45853" cy="113160"/>
            </a:xfrm>
            <a:custGeom>
              <a:avLst/>
              <a:gdLst/>
              <a:ahLst/>
              <a:cxnLst/>
              <a:rect l="l" t="t" r="r" b="b"/>
              <a:pathLst>
                <a:path w="545" h="1345" extrusionOk="0">
                  <a:moveTo>
                    <a:pt x="349" y="0"/>
                  </a:moveTo>
                  <a:cubicBezTo>
                    <a:pt x="339" y="0"/>
                    <a:pt x="330" y="2"/>
                    <a:pt x="321" y="7"/>
                  </a:cubicBezTo>
                  <a:cubicBezTo>
                    <a:pt x="232" y="7"/>
                    <a:pt x="161" y="60"/>
                    <a:pt x="116" y="132"/>
                  </a:cubicBezTo>
                  <a:cubicBezTo>
                    <a:pt x="89" y="158"/>
                    <a:pt x="80" y="203"/>
                    <a:pt x="72" y="239"/>
                  </a:cubicBezTo>
                  <a:cubicBezTo>
                    <a:pt x="63" y="257"/>
                    <a:pt x="63" y="274"/>
                    <a:pt x="63" y="301"/>
                  </a:cubicBezTo>
                  <a:lnTo>
                    <a:pt x="54" y="355"/>
                  </a:lnTo>
                  <a:cubicBezTo>
                    <a:pt x="36" y="506"/>
                    <a:pt x="18" y="658"/>
                    <a:pt x="0" y="810"/>
                  </a:cubicBezTo>
                  <a:cubicBezTo>
                    <a:pt x="27" y="658"/>
                    <a:pt x="63" y="506"/>
                    <a:pt x="80" y="355"/>
                  </a:cubicBezTo>
                  <a:lnTo>
                    <a:pt x="98" y="301"/>
                  </a:lnTo>
                  <a:cubicBezTo>
                    <a:pt x="98" y="283"/>
                    <a:pt x="98" y="265"/>
                    <a:pt x="107" y="248"/>
                  </a:cubicBezTo>
                  <a:cubicBezTo>
                    <a:pt x="116" y="212"/>
                    <a:pt x="125" y="176"/>
                    <a:pt x="152" y="149"/>
                  </a:cubicBezTo>
                  <a:cubicBezTo>
                    <a:pt x="187" y="96"/>
                    <a:pt x="259" y="51"/>
                    <a:pt x="321" y="51"/>
                  </a:cubicBezTo>
                  <a:cubicBezTo>
                    <a:pt x="327" y="48"/>
                    <a:pt x="333" y="47"/>
                    <a:pt x="339" y="47"/>
                  </a:cubicBezTo>
                  <a:cubicBezTo>
                    <a:pt x="351" y="47"/>
                    <a:pt x="363" y="51"/>
                    <a:pt x="375" y="51"/>
                  </a:cubicBezTo>
                  <a:cubicBezTo>
                    <a:pt x="393" y="51"/>
                    <a:pt x="411" y="60"/>
                    <a:pt x="419" y="69"/>
                  </a:cubicBezTo>
                  <a:cubicBezTo>
                    <a:pt x="446" y="78"/>
                    <a:pt x="473" y="105"/>
                    <a:pt x="482" y="141"/>
                  </a:cubicBezTo>
                  <a:cubicBezTo>
                    <a:pt x="491" y="149"/>
                    <a:pt x="491" y="167"/>
                    <a:pt x="491" y="185"/>
                  </a:cubicBezTo>
                  <a:cubicBezTo>
                    <a:pt x="491" y="194"/>
                    <a:pt x="491" y="203"/>
                    <a:pt x="491" y="212"/>
                  </a:cubicBezTo>
                  <a:lnTo>
                    <a:pt x="491" y="239"/>
                  </a:lnTo>
                  <a:lnTo>
                    <a:pt x="482" y="355"/>
                  </a:lnTo>
                  <a:cubicBezTo>
                    <a:pt x="473" y="506"/>
                    <a:pt x="473" y="658"/>
                    <a:pt x="464" y="810"/>
                  </a:cubicBezTo>
                  <a:cubicBezTo>
                    <a:pt x="428" y="908"/>
                    <a:pt x="402" y="1015"/>
                    <a:pt x="366" y="1113"/>
                  </a:cubicBezTo>
                  <a:lnTo>
                    <a:pt x="321" y="1265"/>
                  </a:lnTo>
                  <a:cubicBezTo>
                    <a:pt x="321" y="1291"/>
                    <a:pt x="312" y="1318"/>
                    <a:pt x="303" y="1345"/>
                  </a:cubicBezTo>
                  <a:cubicBezTo>
                    <a:pt x="321" y="1318"/>
                    <a:pt x="330" y="1300"/>
                    <a:pt x="339" y="1274"/>
                  </a:cubicBezTo>
                  <a:lnTo>
                    <a:pt x="393" y="1122"/>
                  </a:lnTo>
                  <a:cubicBezTo>
                    <a:pt x="428" y="1024"/>
                    <a:pt x="464" y="917"/>
                    <a:pt x="500" y="819"/>
                  </a:cubicBezTo>
                  <a:lnTo>
                    <a:pt x="500" y="810"/>
                  </a:lnTo>
                  <a:cubicBezTo>
                    <a:pt x="509" y="658"/>
                    <a:pt x="526" y="506"/>
                    <a:pt x="535" y="355"/>
                  </a:cubicBezTo>
                  <a:lnTo>
                    <a:pt x="544" y="248"/>
                  </a:lnTo>
                  <a:lnTo>
                    <a:pt x="544" y="212"/>
                  </a:lnTo>
                  <a:cubicBezTo>
                    <a:pt x="544" y="203"/>
                    <a:pt x="544" y="194"/>
                    <a:pt x="544" y="185"/>
                  </a:cubicBezTo>
                  <a:cubicBezTo>
                    <a:pt x="544" y="158"/>
                    <a:pt x="535" y="141"/>
                    <a:pt x="526" y="123"/>
                  </a:cubicBezTo>
                  <a:cubicBezTo>
                    <a:pt x="509" y="78"/>
                    <a:pt x="482" y="42"/>
                    <a:pt x="446" y="25"/>
                  </a:cubicBezTo>
                  <a:cubicBezTo>
                    <a:pt x="428" y="16"/>
                    <a:pt x="402" y="7"/>
                    <a:pt x="384" y="7"/>
                  </a:cubicBezTo>
                  <a:cubicBezTo>
                    <a:pt x="370" y="2"/>
                    <a:pt x="35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29;p33">
              <a:extLst>
                <a:ext uri="{FF2B5EF4-FFF2-40B4-BE49-F238E27FC236}">
                  <a16:creationId xmlns:a16="http://schemas.microsoft.com/office/drawing/2014/main" id="{419A47B6-B929-4BDE-92AF-645A2CF83C37}"/>
                </a:ext>
              </a:extLst>
            </p:cNvPr>
            <p:cNvSpPr/>
            <p:nvPr/>
          </p:nvSpPr>
          <p:spPr>
            <a:xfrm>
              <a:off x="6091424" y="3562352"/>
              <a:ext cx="249962" cy="94987"/>
            </a:xfrm>
            <a:custGeom>
              <a:avLst/>
              <a:gdLst/>
              <a:ahLst/>
              <a:cxnLst/>
              <a:rect l="l" t="t" r="r" b="b"/>
              <a:pathLst>
                <a:path w="2971" h="1129" extrusionOk="0">
                  <a:moveTo>
                    <a:pt x="2851" y="1"/>
                  </a:moveTo>
                  <a:cubicBezTo>
                    <a:pt x="2623" y="1"/>
                    <a:pt x="2397" y="42"/>
                    <a:pt x="2177" y="103"/>
                  </a:cubicBezTo>
                  <a:cubicBezTo>
                    <a:pt x="1918" y="174"/>
                    <a:pt x="1659" y="263"/>
                    <a:pt x="1419" y="371"/>
                  </a:cubicBezTo>
                  <a:cubicBezTo>
                    <a:pt x="1169" y="478"/>
                    <a:pt x="928" y="585"/>
                    <a:pt x="687" y="710"/>
                  </a:cubicBezTo>
                  <a:cubicBezTo>
                    <a:pt x="446" y="834"/>
                    <a:pt x="214" y="968"/>
                    <a:pt x="0" y="1129"/>
                  </a:cubicBezTo>
                  <a:cubicBezTo>
                    <a:pt x="116" y="1057"/>
                    <a:pt x="232" y="995"/>
                    <a:pt x="348" y="933"/>
                  </a:cubicBezTo>
                  <a:cubicBezTo>
                    <a:pt x="464" y="870"/>
                    <a:pt x="580" y="808"/>
                    <a:pt x="705" y="745"/>
                  </a:cubicBezTo>
                  <a:cubicBezTo>
                    <a:pt x="946" y="629"/>
                    <a:pt x="1187" y="513"/>
                    <a:pt x="1436" y="415"/>
                  </a:cubicBezTo>
                  <a:cubicBezTo>
                    <a:pt x="1499" y="388"/>
                    <a:pt x="1552" y="362"/>
                    <a:pt x="1615" y="335"/>
                  </a:cubicBezTo>
                  <a:cubicBezTo>
                    <a:pt x="1677" y="317"/>
                    <a:pt x="1740" y="290"/>
                    <a:pt x="1802" y="263"/>
                  </a:cubicBezTo>
                  <a:cubicBezTo>
                    <a:pt x="1865" y="246"/>
                    <a:pt x="1927" y="219"/>
                    <a:pt x="1998" y="201"/>
                  </a:cubicBezTo>
                  <a:cubicBezTo>
                    <a:pt x="2061" y="174"/>
                    <a:pt x="2123" y="156"/>
                    <a:pt x="2186" y="139"/>
                  </a:cubicBezTo>
                  <a:cubicBezTo>
                    <a:pt x="2311" y="94"/>
                    <a:pt x="2444" y="67"/>
                    <a:pt x="2569" y="40"/>
                  </a:cubicBezTo>
                  <a:cubicBezTo>
                    <a:pt x="2703" y="14"/>
                    <a:pt x="2837" y="5"/>
                    <a:pt x="2971" y="5"/>
                  </a:cubicBezTo>
                  <a:cubicBezTo>
                    <a:pt x="2931" y="2"/>
                    <a:pt x="2891" y="1"/>
                    <a:pt x="2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30;p33">
              <a:extLst>
                <a:ext uri="{FF2B5EF4-FFF2-40B4-BE49-F238E27FC236}">
                  <a16:creationId xmlns:a16="http://schemas.microsoft.com/office/drawing/2014/main" id="{3B751203-DEC7-122F-B485-0187ED79312F}"/>
                </a:ext>
              </a:extLst>
            </p:cNvPr>
            <p:cNvSpPr/>
            <p:nvPr/>
          </p:nvSpPr>
          <p:spPr>
            <a:xfrm>
              <a:off x="6280553" y="2244003"/>
              <a:ext cx="246259" cy="123172"/>
            </a:xfrm>
            <a:custGeom>
              <a:avLst/>
              <a:gdLst/>
              <a:ahLst/>
              <a:cxnLst/>
              <a:rect l="l" t="t" r="r" b="b"/>
              <a:pathLst>
                <a:path w="2927" h="1464" extrusionOk="0">
                  <a:moveTo>
                    <a:pt x="1463" y="1"/>
                  </a:moveTo>
                  <a:cubicBezTo>
                    <a:pt x="651" y="1"/>
                    <a:pt x="0" y="652"/>
                    <a:pt x="0" y="1464"/>
                  </a:cubicBezTo>
                  <a:lnTo>
                    <a:pt x="714" y="1464"/>
                  </a:lnTo>
                  <a:cubicBezTo>
                    <a:pt x="714" y="1053"/>
                    <a:pt x="1053" y="714"/>
                    <a:pt x="1463" y="714"/>
                  </a:cubicBezTo>
                  <a:cubicBezTo>
                    <a:pt x="1874" y="714"/>
                    <a:pt x="2213" y="1053"/>
                    <a:pt x="2213" y="1464"/>
                  </a:cubicBezTo>
                  <a:lnTo>
                    <a:pt x="2926" y="1464"/>
                  </a:lnTo>
                  <a:cubicBezTo>
                    <a:pt x="2926" y="652"/>
                    <a:pt x="2275" y="1"/>
                    <a:pt x="1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31;p33">
              <a:extLst>
                <a:ext uri="{FF2B5EF4-FFF2-40B4-BE49-F238E27FC236}">
                  <a16:creationId xmlns:a16="http://schemas.microsoft.com/office/drawing/2014/main" id="{71D677B7-CF2A-9EED-3DAC-5F566EA1EB61}"/>
                </a:ext>
              </a:extLst>
            </p:cNvPr>
            <p:cNvSpPr/>
            <p:nvPr/>
          </p:nvSpPr>
          <p:spPr>
            <a:xfrm>
              <a:off x="6298558" y="2262008"/>
              <a:ext cx="210250" cy="105168"/>
            </a:xfrm>
            <a:custGeom>
              <a:avLst/>
              <a:gdLst/>
              <a:ahLst/>
              <a:cxnLst/>
              <a:rect l="l" t="t" r="r" b="b"/>
              <a:pathLst>
                <a:path w="2499" h="1250" extrusionOk="0">
                  <a:moveTo>
                    <a:pt x="1249" y="1"/>
                  </a:moveTo>
                  <a:cubicBezTo>
                    <a:pt x="562" y="1"/>
                    <a:pt x="0" y="554"/>
                    <a:pt x="0" y="1250"/>
                  </a:cubicBezTo>
                  <a:lnTo>
                    <a:pt x="500" y="1250"/>
                  </a:lnTo>
                  <a:cubicBezTo>
                    <a:pt x="500" y="839"/>
                    <a:pt x="839" y="500"/>
                    <a:pt x="1249" y="500"/>
                  </a:cubicBezTo>
                  <a:cubicBezTo>
                    <a:pt x="1660" y="500"/>
                    <a:pt x="1999" y="839"/>
                    <a:pt x="1999" y="1250"/>
                  </a:cubicBezTo>
                  <a:lnTo>
                    <a:pt x="2498" y="1250"/>
                  </a:lnTo>
                  <a:cubicBezTo>
                    <a:pt x="2498" y="554"/>
                    <a:pt x="1936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32;p33">
              <a:extLst>
                <a:ext uri="{FF2B5EF4-FFF2-40B4-BE49-F238E27FC236}">
                  <a16:creationId xmlns:a16="http://schemas.microsoft.com/office/drawing/2014/main" id="{F5E83DFE-79A4-39E9-9D64-1C7DBDDA2B8D}"/>
                </a:ext>
              </a:extLst>
            </p:cNvPr>
            <p:cNvSpPr/>
            <p:nvPr/>
          </p:nvSpPr>
          <p:spPr>
            <a:xfrm>
              <a:off x="6319590" y="2282283"/>
              <a:ext cx="168184" cy="84891"/>
            </a:xfrm>
            <a:custGeom>
              <a:avLst/>
              <a:gdLst/>
              <a:ahLst/>
              <a:cxnLst/>
              <a:rect l="l" t="t" r="r" b="b"/>
              <a:pathLst>
                <a:path w="1999" h="1009" extrusionOk="0">
                  <a:moveTo>
                    <a:pt x="999" y="1"/>
                  </a:moveTo>
                  <a:cubicBezTo>
                    <a:pt x="446" y="1"/>
                    <a:pt x="0" y="456"/>
                    <a:pt x="0" y="1009"/>
                  </a:cubicBezTo>
                  <a:lnTo>
                    <a:pt x="250" y="1009"/>
                  </a:lnTo>
                  <a:cubicBezTo>
                    <a:pt x="250" y="598"/>
                    <a:pt x="589" y="259"/>
                    <a:pt x="999" y="259"/>
                  </a:cubicBezTo>
                  <a:cubicBezTo>
                    <a:pt x="1410" y="259"/>
                    <a:pt x="1749" y="598"/>
                    <a:pt x="1749" y="1009"/>
                  </a:cubicBezTo>
                  <a:lnTo>
                    <a:pt x="1998" y="1009"/>
                  </a:lnTo>
                  <a:cubicBezTo>
                    <a:pt x="1998" y="456"/>
                    <a:pt x="1552" y="1"/>
                    <a:pt x="999" y="1"/>
                  </a:cubicBezTo>
                  <a:close/>
                </a:path>
              </a:pathLst>
            </a:custGeom>
            <a:solidFill>
              <a:srgbClr val="95B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33;p33">
              <a:extLst>
                <a:ext uri="{FF2B5EF4-FFF2-40B4-BE49-F238E27FC236}">
                  <a16:creationId xmlns:a16="http://schemas.microsoft.com/office/drawing/2014/main" id="{9CC80A41-1A9D-1A50-AB20-D87F80546EB4}"/>
                </a:ext>
              </a:extLst>
            </p:cNvPr>
            <p:cNvSpPr/>
            <p:nvPr/>
          </p:nvSpPr>
          <p:spPr>
            <a:xfrm>
              <a:off x="6441161" y="2305588"/>
              <a:ext cx="127631" cy="82619"/>
            </a:xfrm>
            <a:custGeom>
              <a:avLst/>
              <a:gdLst/>
              <a:ahLst/>
              <a:cxnLst/>
              <a:rect l="l" t="t" r="r" b="b"/>
              <a:pathLst>
                <a:path w="1517" h="982" extrusionOk="0">
                  <a:moveTo>
                    <a:pt x="669" y="0"/>
                  </a:moveTo>
                  <a:cubicBezTo>
                    <a:pt x="509" y="0"/>
                    <a:pt x="384" y="107"/>
                    <a:pt x="357" y="241"/>
                  </a:cubicBezTo>
                  <a:cubicBezTo>
                    <a:pt x="321" y="232"/>
                    <a:pt x="295" y="232"/>
                    <a:pt x="268" y="232"/>
                  </a:cubicBezTo>
                  <a:cubicBezTo>
                    <a:pt x="116" y="232"/>
                    <a:pt x="0" y="348"/>
                    <a:pt x="0" y="491"/>
                  </a:cubicBezTo>
                  <a:cubicBezTo>
                    <a:pt x="0" y="634"/>
                    <a:pt x="107" y="749"/>
                    <a:pt x="241" y="758"/>
                  </a:cubicBezTo>
                  <a:cubicBezTo>
                    <a:pt x="304" y="892"/>
                    <a:pt x="446" y="981"/>
                    <a:pt x="625" y="981"/>
                  </a:cubicBezTo>
                  <a:cubicBezTo>
                    <a:pt x="785" y="981"/>
                    <a:pt x="919" y="901"/>
                    <a:pt x="991" y="785"/>
                  </a:cubicBezTo>
                  <a:cubicBezTo>
                    <a:pt x="1044" y="812"/>
                    <a:pt x="1107" y="830"/>
                    <a:pt x="1178" y="830"/>
                  </a:cubicBezTo>
                  <a:cubicBezTo>
                    <a:pt x="1365" y="830"/>
                    <a:pt x="1517" y="723"/>
                    <a:pt x="1517" y="589"/>
                  </a:cubicBezTo>
                  <a:cubicBezTo>
                    <a:pt x="1517" y="464"/>
                    <a:pt x="1374" y="366"/>
                    <a:pt x="1205" y="357"/>
                  </a:cubicBezTo>
                  <a:cubicBezTo>
                    <a:pt x="1205" y="348"/>
                    <a:pt x="1205" y="348"/>
                    <a:pt x="1205" y="339"/>
                  </a:cubicBezTo>
                  <a:cubicBezTo>
                    <a:pt x="1205" y="259"/>
                    <a:pt x="1133" y="187"/>
                    <a:pt x="1044" y="187"/>
                  </a:cubicBezTo>
                  <a:cubicBezTo>
                    <a:pt x="1017" y="187"/>
                    <a:pt x="991" y="196"/>
                    <a:pt x="973" y="205"/>
                  </a:cubicBezTo>
                  <a:cubicBezTo>
                    <a:pt x="928" y="80"/>
                    <a:pt x="803" y="0"/>
                    <a:pt x="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34;p33">
              <a:extLst>
                <a:ext uri="{FF2B5EF4-FFF2-40B4-BE49-F238E27FC236}">
                  <a16:creationId xmlns:a16="http://schemas.microsoft.com/office/drawing/2014/main" id="{6A39EC93-AEA5-6A61-9058-BAE3AB1E29A5}"/>
                </a:ext>
              </a:extLst>
            </p:cNvPr>
            <p:cNvSpPr/>
            <p:nvPr/>
          </p:nvSpPr>
          <p:spPr>
            <a:xfrm>
              <a:off x="6260278" y="2325106"/>
              <a:ext cx="95408" cy="61586"/>
            </a:xfrm>
            <a:custGeom>
              <a:avLst/>
              <a:gdLst/>
              <a:ahLst/>
              <a:cxnLst/>
              <a:rect l="l" t="t" r="r" b="b"/>
              <a:pathLst>
                <a:path w="1134" h="732" extrusionOk="0">
                  <a:moveTo>
                    <a:pt x="500" y="0"/>
                  </a:moveTo>
                  <a:cubicBezTo>
                    <a:pt x="384" y="0"/>
                    <a:pt x="286" y="71"/>
                    <a:pt x="268" y="178"/>
                  </a:cubicBezTo>
                  <a:cubicBezTo>
                    <a:pt x="241" y="170"/>
                    <a:pt x="223" y="170"/>
                    <a:pt x="197" y="170"/>
                  </a:cubicBezTo>
                  <a:cubicBezTo>
                    <a:pt x="90" y="170"/>
                    <a:pt x="0" y="259"/>
                    <a:pt x="0" y="366"/>
                  </a:cubicBezTo>
                  <a:cubicBezTo>
                    <a:pt x="0" y="473"/>
                    <a:pt x="81" y="562"/>
                    <a:pt x="179" y="562"/>
                  </a:cubicBezTo>
                  <a:cubicBezTo>
                    <a:pt x="223" y="669"/>
                    <a:pt x="339" y="732"/>
                    <a:pt x="464" y="732"/>
                  </a:cubicBezTo>
                  <a:cubicBezTo>
                    <a:pt x="589" y="732"/>
                    <a:pt x="687" y="678"/>
                    <a:pt x="741" y="589"/>
                  </a:cubicBezTo>
                  <a:cubicBezTo>
                    <a:pt x="776" y="607"/>
                    <a:pt x="830" y="616"/>
                    <a:pt x="884" y="616"/>
                  </a:cubicBezTo>
                  <a:cubicBezTo>
                    <a:pt x="1026" y="616"/>
                    <a:pt x="1133" y="535"/>
                    <a:pt x="1133" y="437"/>
                  </a:cubicBezTo>
                  <a:cubicBezTo>
                    <a:pt x="1133" y="348"/>
                    <a:pt x="1035" y="268"/>
                    <a:pt x="901" y="268"/>
                  </a:cubicBezTo>
                  <a:cubicBezTo>
                    <a:pt x="901" y="259"/>
                    <a:pt x="901" y="259"/>
                    <a:pt x="901" y="250"/>
                  </a:cubicBezTo>
                  <a:cubicBezTo>
                    <a:pt x="901" y="187"/>
                    <a:pt x="848" y="134"/>
                    <a:pt x="785" y="134"/>
                  </a:cubicBezTo>
                  <a:cubicBezTo>
                    <a:pt x="759" y="134"/>
                    <a:pt x="741" y="143"/>
                    <a:pt x="723" y="152"/>
                  </a:cubicBezTo>
                  <a:cubicBezTo>
                    <a:pt x="696" y="63"/>
                    <a:pt x="607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35;p33">
              <a:extLst>
                <a:ext uri="{FF2B5EF4-FFF2-40B4-BE49-F238E27FC236}">
                  <a16:creationId xmlns:a16="http://schemas.microsoft.com/office/drawing/2014/main" id="{815E77E8-645A-EB81-3084-1187FDBC14D2}"/>
                </a:ext>
              </a:extLst>
            </p:cNvPr>
            <p:cNvSpPr/>
            <p:nvPr/>
          </p:nvSpPr>
          <p:spPr>
            <a:xfrm>
              <a:off x="6342811" y="2325780"/>
              <a:ext cx="111898" cy="56454"/>
            </a:xfrm>
            <a:custGeom>
              <a:avLst/>
              <a:gdLst/>
              <a:ahLst/>
              <a:cxnLst/>
              <a:rect l="l" t="t" r="r" b="b"/>
              <a:pathLst>
                <a:path w="1330" h="671" extrusionOk="0">
                  <a:moveTo>
                    <a:pt x="509" y="1"/>
                  </a:moveTo>
                  <a:lnTo>
                    <a:pt x="509" y="1"/>
                  </a:lnTo>
                  <a:cubicBezTo>
                    <a:pt x="491" y="10"/>
                    <a:pt x="509" y="153"/>
                    <a:pt x="518" y="251"/>
                  </a:cubicBezTo>
                  <a:cubicBezTo>
                    <a:pt x="518" y="295"/>
                    <a:pt x="518" y="331"/>
                    <a:pt x="509" y="340"/>
                  </a:cubicBezTo>
                  <a:cubicBezTo>
                    <a:pt x="508" y="341"/>
                    <a:pt x="506" y="341"/>
                    <a:pt x="504" y="341"/>
                  </a:cubicBezTo>
                  <a:cubicBezTo>
                    <a:pt x="484" y="341"/>
                    <a:pt x="443" y="300"/>
                    <a:pt x="402" y="260"/>
                  </a:cubicBezTo>
                  <a:cubicBezTo>
                    <a:pt x="338" y="203"/>
                    <a:pt x="273" y="132"/>
                    <a:pt x="248" y="132"/>
                  </a:cubicBezTo>
                  <a:cubicBezTo>
                    <a:pt x="245" y="132"/>
                    <a:pt x="243" y="133"/>
                    <a:pt x="242" y="135"/>
                  </a:cubicBezTo>
                  <a:cubicBezTo>
                    <a:pt x="233" y="144"/>
                    <a:pt x="259" y="197"/>
                    <a:pt x="295" y="260"/>
                  </a:cubicBezTo>
                  <a:cubicBezTo>
                    <a:pt x="349" y="340"/>
                    <a:pt x="402" y="420"/>
                    <a:pt x="384" y="438"/>
                  </a:cubicBezTo>
                  <a:cubicBezTo>
                    <a:pt x="383" y="441"/>
                    <a:pt x="379" y="442"/>
                    <a:pt x="373" y="442"/>
                  </a:cubicBezTo>
                  <a:cubicBezTo>
                    <a:pt x="322" y="442"/>
                    <a:pt x="131" y="361"/>
                    <a:pt x="71" y="361"/>
                  </a:cubicBezTo>
                  <a:cubicBezTo>
                    <a:pt x="62" y="361"/>
                    <a:pt x="56" y="362"/>
                    <a:pt x="54" y="367"/>
                  </a:cubicBezTo>
                  <a:cubicBezTo>
                    <a:pt x="45" y="402"/>
                    <a:pt x="331" y="545"/>
                    <a:pt x="322" y="581"/>
                  </a:cubicBezTo>
                  <a:cubicBezTo>
                    <a:pt x="313" y="617"/>
                    <a:pt x="36" y="617"/>
                    <a:pt x="1" y="652"/>
                  </a:cubicBezTo>
                  <a:cubicBezTo>
                    <a:pt x="215" y="661"/>
                    <a:pt x="465" y="670"/>
                    <a:pt x="723" y="670"/>
                  </a:cubicBezTo>
                  <a:cubicBezTo>
                    <a:pt x="937" y="670"/>
                    <a:pt x="1143" y="670"/>
                    <a:pt x="1330" y="661"/>
                  </a:cubicBezTo>
                  <a:cubicBezTo>
                    <a:pt x="1330" y="617"/>
                    <a:pt x="1018" y="617"/>
                    <a:pt x="1009" y="581"/>
                  </a:cubicBezTo>
                  <a:cubicBezTo>
                    <a:pt x="1000" y="545"/>
                    <a:pt x="1285" y="402"/>
                    <a:pt x="1267" y="367"/>
                  </a:cubicBezTo>
                  <a:cubicBezTo>
                    <a:pt x="1265" y="362"/>
                    <a:pt x="1259" y="361"/>
                    <a:pt x="1251" y="361"/>
                  </a:cubicBezTo>
                  <a:cubicBezTo>
                    <a:pt x="1192" y="361"/>
                    <a:pt x="1006" y="442"/>
                    <a:pt x="951" y="442"/>
                  </a:cubicBezTo>
                  <a:cubicBezTo>
                    <a:pt x="944" y="442"/>
                    <a:pt x="940" y="441"/>
                    <a:pt x="937" y="438"/>
                  </a:cubicBezTo>
                  <a:cubicBezTo>
                    <a:pt x="920" y="420"/>
                    <a:pt x="982" y="331"/>
                    <a:pt x="1027" y="260"/>
                  </a:cubicBezTo>
                  <a:cubicBezTo>
                    <a:pt x="1062" y="197"/>
                    <a:pt x="1089" y="144"/>
                    <a:pt x="1080" y="135"/>
                  </a:cubicBezTo>
                  <a:cubicBezTo>
                    <a:pt x="1078" y="133"/>
                    <a:pt x="1076" y="132"/>
                    <a:pt x="1073" y="132"/>
                  </a:cubicBezTo>
                  <a:cubicBezTo>
                    <a:pt x="1047" y="132"/>
                    <a:pt x="984" y="195"/>
                    <a:pt x="928" y="251"/>
                  </a:cubicBezTo>
                  <a:cubicBezTo>
                    <a:pt x="880" y="300"/>
                    <a:pt x="838" y="341"/>
                    <a:pt x="818" y="341"/>
                  </a:cubicBezTo>
                  <a:cubicBezTo>
                    <a:pt x="816" y="341"/>
                    <a:pt x="814" y="341"/>
                    <a:pt x="812" y="340"/>
                  </a:cubicBezTo>
                  <a:cubicBezTo>
                    <a:pt x="804" y="331"/>
                    <a:pt x="804" y="295"/>
                    <a:pt x="804" y="251"/>
                  </a:cubicBezTo>
                  <a:cubicBezTo>
                    <a:pt x="812" y="153"/>
                    <a:pt x="839" y="10"/>
                    <a:pt x="812" y="1"/>
                  </a:cubicBezTo>
                  <a:lnTo>
                    <a:pt x="812" y="1"/>
                  </a:lnTo>
                  <a:cubicBezTo>
                    <a:pt x="786" y="1"/>
                    <a:pt x="741" y="162"/>
                    <a:pt x="696" y="251"/>
                  </a:cubicBezTo>
                  <a:cubicBezTo>
                    <a:pt x="688" y="286"/>
                    <a:pt x="670" y="304"/>
                    <a:pt x="661" y="304"/>
                  </a:cubicBezTo>
                  <a:cubicBezTo>
                    <a:pt x="652" y="304"/>
                    <a:pt x="643" y="286"/>
                    <a:pt x="625" y="251"/>
                  </a:cubicBezTo>
                  <a:cubicBezTo>
                    <a:pt x="589" y="162"/>
                    <a:pt x="536" y="1"/>
                    <a:pt x="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36;p33">
              <a:extLst>
                <a:ext uri="{FF2B5EF4-FFF2-40B4-BE49-F238E27FC236}">
                  <a16:creationId xmlns:a16="http://schemas.microsoft.com/office/drawing/2014/main" id="{C0D645A7-7568-0EF4-13E2-DCD1E9B97833}"/>
                </a:ext>
              </a:extLst>
            </p:cNvPr>
            <p:cNvSpPr/>
            <p:nvPr/>
          </p:nvSpPr>
          <p:spPr>
            <a:xfrm>
              <a:off x="6657297" y="2793385"/>
              <a:ext cx="36094" cy="202763"/>
            </a:xfrm>
            <a:custGeom>
              <a:avLst/>
              <a:gdLst/>
              <a:ahLst/>
              <a:cxnLst/>
              <a:rect l="l" t="t" r="r" b="b"/>
              <a:pathLst>
                <a:path w="429" h="2410" extrusionOk="0">
                  <a:moveTo>
                    <a:pt x="420" y="1"/>
                  </a:moveTo>
                  <a:cubicBezTo>
                    <a:pt x="375" y="206"/>
                    <a:pt x="340" y="402"/>
                    <a:pt x="295" y="598"/>
                  </a:cubicBezTo>
                  <a:cubicBezTo>
                    <a:pt x="259" y="804"/>
                    <a:pt x="233" y="1000"/>
                    <a:pt x="197" y="1205"/>
                  </a:cubicBezTo>
                  <a:lnTo>
                    <a:pt x="99" y="1812"/>
                  </a:lnTo>
                  <a:lnTo>
                    <a:pt x="1" y="2409"/>
                  </a:lnTo>
                  <a:lnTo>
                    <a:pt x="9" y="2409"/>
                  </a:lnTo>
                  <a:lnTo>
                    <a:pt x="125" y="1812"/>
                  </a:lnTo>
                  <a:lnTo>
                    <a:pt x="233" y="1214"/>
                  </a:lnTo>
                  <a:cubicBezTo>
                    <a:pt x="268" y="1009"/>
                    <a:pt x="313" y="813"/>
                    <a:pt x="340" y="607"/>
                  </a:cubicBezTo>
                  <a:cubicBezTo>
                    <a:pt x="375" y="411"/>
                    <a:pt x="402" y="206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37;p33">
              <a:extLst>
                <a:ext uri="{FF2B5EF4-FFF2-40B4-BE49-F238E27FC236}">
                  <a16:creationId xmlns:a16="http://schemas.microsoft.com/office/drawing/2014/main" id="{369AC41C-508E-51BD-EC50-12A347D4C66B}"/>
                </a:ext>
              </a:extLst>
            </p:cNvPr>
            <p:cNvSpPr/>
            <p:nvPr/>
          </p:nvSpPr>
          <p:spPr>
            <a:xfrm>
              <a:off x="6113888" y="2793385"/>
              <a:ext cx="36094" cy="202763"/>
            </a:xfrm>
            <a:custGeom>
              <a:avLst/>
              <a:gdLst/>
              <a:ahLst/>
              <a:cxnLst/>
              <a:rect l="l" t="t" r="r" b="b"/>
              <a:pathLst>
                <a:path w="429" h="2410" extrusionOk="0">
                  <a:moveTo>
                    <a:pt x="1" y="1"/>
                  </a:moveTo>
                  <a:cubicBezTo>
                    <a:pt x="27" y="206"/>
                    <a:pt x="54" y="411"/>
                    <a:pt x="90" y="607"/>
                  </a:cubicBezTo>
                  <a:cubicBezTo>
                    <a:pt x="117" y="813"/>
                    <a:pt x="161" y="1009"/>
                    <a:pt x="197" y="1214"/>
                  </a:cubicBezTo>
                  <a:lnTo>
                    <a:pt x="304" y="1812"/>
                  </a:lnTo>
                  <a:lnTo>
                    <a:pt x="420" y="2409"/>
                  </a:lnTo>
                  <a:lnTo>
                    <a:pt x="429" y="2409"/>
                  </a:lnTo>
                  <a:lnTo>
                    <a:pt x="331" y="1812"/>
                  </a:lnTo>
                  <a:lnTo>
                    <a:pt x="233" y="1205"/>
                  </a:lnTo>
                  <a:cubicBezTo>
                    <a:pt x="206" y="1000"/>
                    <a:pt x="170" y="804"/>
                    <a:pt x="135" y="598"/>
                  </a:cubicBezTo>
                  <a:cubicBezTo>
                    <a:pt x="99" y="402"/>
                    <a:pt x="54" y="206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38;p33">
              <a:extLst>
                <a:ext uri="{FF2B5EF4-FFF2-40B4-BE49-F238E27FC236}">
                  <a16:creationId xmlns:a16="http://schemas.microsoft.com/office/drawing/2014/main" id="{FA19B1D0-699F-9EC8-89D0-3F14A18800F8}"/>
                </a:ext>
              </a:extLst>
            </p:cNvPr>
            <p:cNvSpPr/>
            <p:nvPr/>
          </p:nvSpPr>
          <p:spPr>
            <a:xfrm>
              <a:off x="6823962" y="3417140"/>
              <a:ext cx="105840" cy="222197"/>
            </a:xfrm>
            <a:custGeom>
              <a:avLst/>
              <a:gdLst/>
              <a:ahLst/>
              <a:cxnLst/>
              <a:rect l="l" t="t" r="r" b="b"/>
              <a:pathLst>
                <a:path w="1258" h="2641" extrusionOk="0">
                  <a:moveTo>
                    <a:pt x="0" y="0"/>
                  </a:moveTo>
                  <a:lnTo>
                    <a:pt x="892" y="2641"/>
                  </a:lnTo>
                  <a:lnTo>
                    <a:pt x="1258" y="2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39;p33">
              <a:extLst>
                <a:ext uri="{FF2B5EF4-FFF2-40B4-BE49-F238E27FC236}">
                  <a16:creationId xmlns:a16="http://schemas.microsoft.com/office/drawing/2014/main" id="{419D696E-116E-D15E-7655-2ECBE7EB6167}"/>
                </a:ext>
              </a:extLst>
            </p:cNvPr>
            <p:cNvSpPr/>
            <p:nvPr/>
          </p:nvSpPr>
          <p:spPr>
            <a:xfrm>
              <a:off x="5878234" y="3417140"/>
              <a:ext cx="105167" cy="222197"/>
            </a:xfrm>
            <a:custGeom>
              <a:avLst/>
              <a:gdLst/>
              <a:ahLst/>
              <a:cxnLst/>
              <a:rect l="l" t="t" r="r" b="b"/>
              <a:pathLst>
                <a:path w="1250" h="2641" extrusionOk="0">
                  <a:moveTo>
                    <a:pt x="1249" y="0"/>
                  </a:moveTo>
                  <a:lnTo>
                    <a:pt x="1" y="2596"/>
                  </a:lnTo>
                  <a:lnTo>
                    <a:pt x="357" y="2641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40;p33">
              <a:extLst>
                <a:ext uri="{FF2B5EF4-FFF2-40B4-BE49-F238E27FC236}">
                  <a16:creationId xmlns:a16="http://schemas.microsoft.com/office/drawing/2014/main" id="{A83F803C-59DE-359F-AA30-2B8C9BBAE81D}"/>
                </a:ext>
              </a:extLst>
            </p:cNvPr>
            <p:cNvSpPr/>
            <p:nvPr/>
          </p:nvSpPr>
          <p:spPr>
            <a:xfrm>
              <a:off x="6823962" y="3324763"/>
              <a:ext cx="209409" cy="92463"/>
            </a:xfrm>
            <a:custGeom>
              <a:avLst/>
              <a:gdLst/>
              <a:ahLst/>
              <a:cxnLst/>
              <a:rect l="l" t="t" r="r" b="b"/>
              <a:pathLst>
                <a:path w="2489" h="1099" extrusionOk="0">
                  <a:moveTo>
                    <a:pt x="2489" y="1"/>
                  </a:moveTo>
                  <a:cubicBezTo>
                    <a:pt x="2275" y="81"/>
                    <a:pt x="2070" y="161"/>
                    <a:pt x="1856" y="251"/>
                  </a:cubicBezTo>
                  <a:cubicBezTo>
                    <a:pt x="1650" y="340"/>
                    <a:pt x="1445" y="438"/>
                    <a:pt x="1240" y="536"/>
                  </a:cubicBezTo>
                  <a:lnTo>
                    <a:pt x="624" y="813"/>
                  </a:lnTo>
                  <a:lnTo>
                    <a:pt x="0" y="1098"/>
                  </a:lnTo>
                  <a:lnTo>
                    <a:pt x="9" y="1098"/>
                  </a:lnTo>
                  <a:lnTo>
                    <a:pt x="633" y="830"/>
                  </a:lnTo>
                  <a:lnTo>
                    <a:pt x="1258" y="563"/>
                  </a:lnTo>
                  <a:cubicBezTo>
                    <a:pt x="1463" y="474"/>
                    <a:pt x="1677" y="393"/>
                    <a:pt x="1882" y="295"/>
                  </a:cubicBezTo>
                  <a:cubicBezTo>
                    <a:pt x="2088" y="197"/>
                    <a:pt x="2293" y="108"/>
                    <a:pt x="2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41;p33">
              <a:extLst>
                <a:ext uri="{FF2B5EF4-FFF2-40B4-BE49-F238E27FC236}">
                  <a16:creationId xmlns:a16="http://schemas.microsoft.com/office/drawing/2014/main" id="{3812D600-229D-A9B9-4CE1-F77C9D1C3FEE}"/>
                </a:ext>
              </a:extLst>
            </p:cNvPr>
            <p:cNvSpPr/>
            <p:nvPr/>
          </p:nvSpPr>
          <p:spPr>
            <a:xfrm>
              <a:off x="5773910" y="3324763"/>
              <a:ext cx="209493" cy="92463"/>
            </a:xfrm>
            <a:custGeom>
              <a:avLst/>
              <a:gdLst/>
              <a:ahLst/>
              <a:cxnLst/>
              <a:rect l="l" t="t" r="r" b="b"/>
              <a:pathLst>
                <a:path w="2490" h="1099" extrusionOk="0">
                  <a:moveTo>
                    <a:pt x="0" y="1"/>
                  </a:moveTo>
                  <a:lnTo>
                    <a:pt x="0" y="1"/>
                  </a:lnTo>
                  <a:cubicBezTo>
                    <a:pt x="197" y="108"/>
                    <a:pt x="402" y="206"/>
                    <a:pt x="616" y="295"/>
                  </a:cubicBezTo>
                  <a:cubicBezTo>
                    <a:pt x="821" y="393"/>
                    <a:pt x="1026" y="474"/>
                    <a:pt x="1232" y="563"/>
                  </a:cubicBezTo>
                  <a:lnTo>
                    <a:pt x="1856" y="830"/>
                  </a:lnTo>
                  <a:lnTo>
                    <a:pt x="2489" y="1098"/>
                  </a:lnTo>
                  <a:lnTo>
                    <a:pt x="1874" y="813"/>
                  </a:lnTo>
                  <a:lnTo>
                    <a:pt x="1249" y="536"/>
                  </a:lnTo>
                  <a:cubicBezTo>
                    <a:pt x="1044" y="438"/>
                    <a:pt x="839" y="340"/>
                    <a:pt x="634" y="251"/>
                  </a:cubicBezTo>
                  <a:cubicBezTo>
                    <a:pt x="420" y="161"/>
                    <a:pt x="215" y="8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842;p33">
              <a:extLst>
                <a:ext uri="{FF2B5EF4-FFF2-40B4-BE49-F238E27FC236}">
                  <a16:creationId xmlns:a16="http://schemas.microsoft.com/office/drawing/2014/main" id="{1E27C985-6C3F-7CA4-BE5C-C65CCF0E514C}"/>
                </a:ext>
              </a:extLst>
            </p:cNvPr>
            <p:cNvSpPr/>
            <p:nvPr/>
          </p:nvSpPr>
          <p:spPr>
            <a:xfrm>
              <a:off x="5587053" y="3163650"/>
              <a:ext cx="45853" cy="119218"/>
            </a:xfrm>
            <a:custGeom>
              <a:avLst/>
              <a:gdLst/>
              <a:ahLst/>
              <a:cxnLst/>
              <a:rect l="l" t="t" r="r" b="b"/>
              <a:pathLst>
                <a:path w="545" h="1417" extrusionOk="0">
                  <a:moveTo>
                    <a:pt x="195" y="0"/>
                  </a:moveTo>
                  <a:cubicBezTo>
                    <a:pt x="185" y="0"/>
                    <a:pt x="174" y="2"/>
                    <a:pt x="161" y="7"/>
                  </a:cubicBezTo>
                  <a:cubicBezTo>
                    <a:pt x="143" y="7"/>
                    <a:pt x="125" y="16"/>
                    <a:pt x="98" y="25"/>
                  </a:cubicBezTo>
                  <a:cubicBezTo>
                    <a:pt x="63" y="42"/>
                    <a:pt x="36" y="78"/>
                    <a:pt x="18" y="123"/>
                  </a:cubicBezTo>
                  <a:cubicBezTo>
                    <a:pt x="9" y="141"/>
                    <a:pt x="9" y="158"/>
                    <a:pt x="0" y="185"/>
                  </a:cubicBezTo>
                  <a:cubicBezTo>
                    <a:pt x="0" y="194"/>
                    <a:pt x="0" y="203"/>
                    <a:pt x="0" y="212"/>
                  </a:cubicBezTo>
                  <a:lnTo>
                    <a:pt x="9" y="248"/>
                  </a:lnTo>
                  <a:lnTo>
                    <a:pt x="9" y="355"/>
                  </a:lnTo>
                  <a:cubicBezTo>
                    <a:pt x="27" y="506"/>
                    <a:pt x="36" y="658"/>
                    <a:pt x="45" y="810"/>
                  </a:cubicBezTo>
                  <a:lnTo>
                    <a:pt x="45" y="819"/>
                  </a:lnTo>
                  <a:cubicBezTo>
                    <a:pt x="80" y="917"/>
                    <a:pt x="116" y="1024"/>
                    <a:pt x="152" y="1122"/>
                  </a:cubicBezTo>
                  <a:lnTo>
                    <a:pt x="205" y="1274"/>
                  </a:lnTo>
                  <a:cubicBezTo>
                    <a:pt x="214" y="1300"/>
                    <a:pt x="223" y="1318"/>
                    <a:pt x="241" y="1345"/>
                  </a:cubicBezTo>
                  <a:cubicBezTo>
                    <a:pt x="232" y="1318"/>
                    <a:pt x="232" y="1291"/>
                    <a:pt x="223" y="1265"/>
                  </a:cubicBezTo>
                  <a:lnTo>
                    <a:pt x="179" y="1113"/>
                  </a:lnTo>
                  <a:cubicBezTo>
                    <a:pt x="143" y="1015"/>
                    <a:pt x="116" y="908"/>
                    <a:pt x="80" y="810"/>
                  </a:cubicBezTo>
                  <a:cubicBezTo>
                    <a:pt x="80" y="658"/>
                    <a:pt x="72" y="506"/>
                    <a:pt x="63" y="355"/>
                  </a:cubicBezTo>
                  <a:lnTo>
                    <a:pt x="54" y="239"/>
                  </a:lnTo>
                  <a:lnTo>
                    <a:pt x="54" y="212"/>
                  </a:lnTo>
                  <a:cubicBezTo>
                    <a:pt x="54" y="203"/>
                    <a:pt x="54" y="194"/>
                    <a:pt x="54" y="185"/>
                  </a:cubicBezTo>
                  <a:cubicBezTo>
                    <a:pt x="54" y="167"/>
                    <a:pt x="54" y="149"/>
                    <a:pt x="63" y="141"/>
                  </a:cubicBezTo>
                  <a:cubicBezTo>
                    <a:pt x="72" y="105"/>
                    <a:pt x="98" y="78"/>
                    <a:pt x="125" y="69"/>
                  </a:cubicBezTo>
                  <a:cubicBezTo>
                    <a:pt x="143" y="60"/>
                    <a:pt x="152" y="51"/>
                    <a:pt x="170" y="51"/>
                  </a:cubicBezTo>
                  <a:cubicBezTo>
                    <a:pt x="182" y="51"/>
                    <a:pt x="193" y="47"/>
                    <a:pt x="205" y="47"/>
                  </a:cubicBezTo>
                  <a:cubicBezTo>
                    <a:pt x="211" y="47"/>
                    <a:pt x="217" y="48"/>
                    <a:pt x="223" y="51"/>
                  </a:cubicBezTo>
                  <a:cubicBezTo>
                    <a:pt x="295" y="51"/>
                    <a:pt x="357" y="96"/>
                    <a:pt x="393" y="149"/>
                  </a:cubicBezTo>
                  <a:cubicBezTo>
                    <a:pt x="419" y="176"/>
                    <a:pt x="428" y="212"/>
                    <a:pt x="437" y="248"/>
                  </a:cubicBezTo>
                  <a:cubicBezTo>
                    <a:pt x="446" y="265"/>
                    <a:pt x="446" y="283"/>
                    <a:pt x="455" y="301"/>
                  </a:cubicBezTo>
                  <a:lnTo>
                    <a:pt x="464" y="355"/>
                  </a:lnTo>
                  <a:cubicBezTo>
                    <a:pt x="491" y="506"/>
                    <a:pt x="518" y="658"/>
                    <a:pt x="544" y="810"/>
                  </a:cubicBezTo>
                  <a:cubicBezTo>
                    <a:pt x="526" y="658"/>
                    <a:pt x="509" y="506"/>
                    <a:pt x="491" y="355"/>
                  </a:cubicBezTo>
                  <a:lnTo>
                    <a:pt x="482" y="301"/>
                  </a:lnTo>
                  <a:cubicBezTo>
                    <a:pt x="482" y="274"/>
                    <a:pt x="482" y="257"/>
                    <a:pt x="473" y="239"/>
                  </a:cubicBezTo>
                  <a:cubicBezTo>
                    <a:pt x="473" y="203"/>
                    <a:pt x="455" y="158"/>
                    <a:pt x="428" y="132"/>
                  </a:cubicBezTo>
                  <a:cubicBezTo>
                    <a:pt x="384" y="60"/>
                    <a:pt x="312" y="7"/>
                    <a:pt x="223" y="7"/>
                  </a:cubicBezTo>
                  <a:cubicBezTo>
                    <a:pt x="214" y="2"/>
                    <a:pt x="205" y="0"/>
                    <a:pt x="195" y="0"/>
                  </a:cubicBezTo>
                  <a:close/>
                  <a:moveTo>
                    <a:pt x="241" y="1345"/>
                  </a:moveTo>
                  <a:cubicBezTo>
                    <a:pt x="250" y="1372"/>
                    <a:pt x="268" y="1389"/>
                    <a:pt x="286" y="1416"/>
                  </a:cubicBezTo>
                  <a:cubicBezTo>
                    <a:pt x="268" y="1389"/>
                    <a:pt x="259" y="1372"/>
                    <a:pt x="241" y="1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843;p33">
              <a:extLst>
                <a:ext uri="{FF2B5EF4-FFF2-40B4-BE49-F238E27FC236}">
                  <a16:creationId xmlns:a16="http://schemas.microsoft.com/office/drawing/2014/main" id="{270348C0-EC53-D74D-4E53-B185DD78A8F8}"/>
                </a:ext>
              </a:extLst>
            </p:cNvPr>
            <p:cNvSpPr/>
            <p:nvPr/>
          </p:nvSpPr>
          <p:spPr>
            <a:xfrm>
              <a:off x="5548772" y="3203949"/>
              <a:ext cx="20361" cy="68401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9" y="1"/>
                  </a:moveTo>
                  <a:cubicBezTo>
                    <a:pt x="0" y="27"/>
                    <a:pt x="0" y="63"/>
                    <a:pt x="0" y="99"/>
                  </a:cubicBezTo>
                  <a:cubicBezTo>
                    <a:pt x="0" y="134"/>
                    <a:pt x="0" y="161"/>
                    <a:pt x="0" y="197"/>
                  </a:cubicBezTo>
                  <a:lnTo>
                    <a:pt x="0" y="206"/>
                  </a:lnTo>
                  <a:cubicBezTo>
                    <a:pt x="18" y="259"/>
                    <a:pt x="27" y="304"/>
                    <a:pt x="45" y="357"/>
                  </a:cubicBezTo>
                  <a:cubicBezTo>
                    <a:pt x="63" y="411"/>
                    <a:pt x="80" y="464"/>
                    <a:pt x="98" y="518"/>
                  </a:cubicBezTo>
                  <a:cubicBezTo>
                    <a:pt x="116" y="571"/>
                    <a:pt x="134" y="616"/>
                    <a:pt x="161" y="670"/>
                  </a:cubicBezTo>
                  <a:cubicBezTo>
                    <a:pt x="170" y="696"/>
                    <a:pt x="179" y="723"/>
                    <a:pt x="188" y="750"/>
                  </a:cubicBezTo>
                  <a:cubicBezTo>
                    <a:pt x="205" y="777"/>
                    <a:pt x="223" y="795"/>
                    <a:pt x="241" y="812"/>
                  </a:cubicBezTo>
                  <a:cubicBezTo>
                    <a:pt x="223" y="795"/>
                    <a:pt x="214" y="768"/>
                    <a:pt x="205" y="741"/>
                  </a:cubicBezTo>
                  <a:lnTo>
                    <a:pt x="188" y="661"/>
                  </a:lnTo>
                  <a:cubicBezTo>
                    <a:pt x="170" y="607"/>
                    <a:pt x="161" y="554"/>
                    <a:pt x="143" y="500"/>
                  </a:cubicBezTo>
                  <a:cubicBezTo>
                    <a:pt x="125" y="447"/>
                    <a:pt x="107" y="402"/>
                    <a:pt x="89" y="348"/>
                  </a:cubicBezTo>
                  <a:cubicBezTo>
                    <a:pt x="72" y="295"/>
                    <a:pt x="54" y="241"/>
                    <a:pt x="36" y="188"/>
                  </a:cubicBezTo>
                  <a:lnTo>
                    <a:pt x="36" y="197"/>
                  </a:lnTo>
                  <a:cubicBezTo>
                    <a:pt x="36" y="161"/>
                    <a:pt x="27" y="125"/>
                    <a:pt x="27" y="99"/>
                  </a:cubicBezTo>
                  <a:cubicBezTo>
                    <a:pt x="18" y="63"/>
                    <a:pt x="9" y="27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844;p33">
              <a:extLst>
                <a:ext uri="{FF2B5EF4-FFF2-40B4-BE49-F238E27FC236}">
                  <a16:creationId xmlns:a16="http://schemas.microsoft.com/office/drawing/2014/main" id="{80A59106-1BC5-69AE-29FB-CA4D79D4ECE7}"/>
                </a:ext>
              </a:extLst>
            </p:cNvPr>
            <p:cNvSpPr/>
            <p:nvPr/>
          </p:nvSpPr>
          <p:spPr>
            <a:xfrm>
              <a:off x="5559289" y="3149432"/>
              <a:ext cx="27848" cy="28353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78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45" y="15"/>
                    <a:pt x="80" y="24"/>
                    <a:pt x="125" y="42"/>
                  </a:cubicBezTo>
                  <a:cubicBezTo>
                    <a:pt x="161" y="60"/>
                    <a:pt x="187" y="87"/>
                    <a:pt x="214" y="113"/>
                  </a:cubicBezTo>
                  <a:cubicBezTo>
                    <a:pt x="241" y="140"/>
                    <a:pt x="268" y="176"/>
                    <a:pt x="286" y="211"/>
                  </a:cubicBezTo>
                  <a:lnTo>
                    <a:pt x="294" y="238"/>
                  </a:lnTo>
                  <a:lnTo>
                    <a:pt x="303" y="274"/>
                  </a:lnTo>
                  <a:cubicBezTo>
                    <a:pt x="312" y="292"/>
                    <a:pt x="321" y="310"/>
                    <a:pt x="330" y="336"/>
                  </a:cubicBezTo>
                  <a:cubicBezTo>
                    <a:pt x="330" y="310"/>
                    <a:pt x="330" y="292"/>
                    <a:pt x="330" y="265"/>
                  </a:cubicBezTo>
                  <a:cubicBezTo>
                    <a:pt x="330" y="256"/>
                    <a:pt x="330" y="247"/>
                    <a:pt x="321" y="238"/>
                  </a:cubicBezTo>
                  <a:cubicBezTo>
                    <a:pt x="321" y="220"/>
                    <a:pt x="321" y="211"/>
                    <a:pt x="321" y="202"/>
                  </a:cubicBezTo>
                  <a:cubicBezTo>
                    <a:pt x="303" y="158"/>
                    <a:pt x="286" y="113"/>
                    <a:pt x="250" y="78"/>
                  </a:cubicBezTo>
                  <a:cubicBezTo>
                    <a:pt x="223" y="51"/>
                    <a:pt x="178" y="24"/>
                    <a:pt x="134" y="6"/>
                  </a:cubicBezTo>
                  <a:cubicBezTo>
                    <a:pt x="115" y="3"/>
                    <a:pt x="9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845;p33">
              <a:extLst>
                <a:ext uri="{FF2B5EF4-FFF2-40B4-BE49-F238E27FC236}">
                  <a16:creationId xmlns:a16="http://schemas.microsoft.com/office/drawing/2014/main" id="{00368727-ACC8-5AE9-5DAC-1C3554DEFE5C}"/>
                </a:ext>
              </a:extLst>
            </p:cNvPr>
            <p:cNvSpPr/>
            <p:nvPr/>
          </p:nvSpPr>
          <p:spPr>
            <a:xfrm>
              <a:off x="7238228" y="3203949"/>
              <a:ext cx="20361" cy="68401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232" y="1"/>
                  </a:moveTo>
                  <a:cubicBezTo>
                    <a:pt x="232" y="27"/>
                    <a:pt x="223" y="63"/>
                    <a:pt x="223" y="99"/>
                  </a:cubicBezTo>
                  <a:cubicBezTo>
                    <a:pt x="215" y="125"/>
                    <a:pt x="206" y="161"/>
                    <a:pt x="206" y="197"/>
                  </a:cubicBezTo>
                  <a:lnTo>
                    <a:pt x="206" y="188"/>
                  </a:lnTo>
                  <a:cubicBezTo>
                    <a:pt x="188" y="241"/>
                    <a:pt x="170" y="295"/>
                    <a:pt x="152" y="348"/>
                  </a:cubicBezTo>
                  <a:cubicBezTo>
                    <a:pt x="134" y="402"/>
                    <a:pt x="116" y="447"/>
                    <a:pt x="99" y="500"/>
                  </a:cubicBezTo>
                  <a:cubicBezTo>
                    <a:pt x="81" y="554"/>
                    <a:pt x="72" y="607"/>
                    <a:pt x="54" y="661"/>
                  </a:cubicBezTo>
                  <a:lnTo>
                    <a:pt x="36" y="741"/>
                  </a:lnTo>
                  <a:cubicBezTo>
                    <a:pt x="27" y="768"/>
                    <a:pt x="18" y="795"/>
                    <a:pt x="0" y="812"/>
                  </a:cubicBezTo>
                  <a:cubicBezTo>
                    <a:pt x="27" y="795"/>
                    <a:pt x="36" y="777"/>
                    <a:pt x="54" y="750"/>
                  </a:cubicBezTo>
                  <a:cubicBezTo>
                    <a:pt x="63" y="723"/>
                    <a:pt x="72" y="696"/>
                    <a:pt x="81" y="670"/>
                  </a:cubicBezTo>
                  <a:cubicBezTo>
                    <a:pt x="107" y="616"/>
                    <a:pt x="125" y="571"/>
                    <a:pt x="143" y="518"/>
                  </a:cubicBezTo>
                  <a:cubicBezTo>
                    <a:pt x="161" y="464"/>
                    <a:pt x="179" y="411"/>
                    <a:pt x="197" y="357"/>
                  </a:cubicBezTo>
                  <a:cubicBezTo>
                    <a:pt x="215" y="304"/>
                    <a:pt x="223" y="259"/>
                    <a:pt x="241" y="206"/>
                  </a:cubicBezTo>
                  <a:lnTo>
                    <a:pt x="241" y="197"/>
                  </a:lnTo>
                  <a:cubicBezTo>
                    <a:pt x="241" y="161"/>
                    <a:pt x="241" y="134"/>
                    <a:pt x="241" y="99"/>
                  </a:cubicBezTo>
                  <a:cubicBezTo>
                    <a:pt x="241" y="63"/>
                    <a:pt x="241" y="27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46;p33">
              <a:extLst>
                <a:ext uri="{FF2B5EF4-FFF2-40B4-BE49-F238E27FC236}">
                  <a16:creationId xmlns:a16="http://schemas.microsoft.com/office/drawing/2014/main" id="{D56AD82D-1CA8-0D7F-5B3E-AD7287C0AA04}"/>
                </a:ext>
              </a:extLst>
            </p:cNvPr>
            <p:cNvSpPr/>
            <p:nvPr/>
          </p:nvSpPr>
          <p:spPr>
            <a:xfrm>
              <a:off x="7220224" y="3149432"/>
              <a:ext cx="27848" cy="28353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255" y="0"/>
                  </a:moveTo>
                  <a:cubicBezTo>
                    <a:pt x="235" y="0"/>
                    <a:pt x="215" y="3"/>
                    <a:pt x="197" y="6"/>
                  </a:cubicBezTo>
                  <a:cubicBezTo>
                    <a:pt x="152" y="24"/>
                    <a:pt x="116" y="51"/>
                    <a:pt x="81" y="78"/>
                  </a:cubicBezTo>
                  <a:cubicBezTo>
                    <a:pt x="45" y="113"/>
                    <a:pt x="27" y="158"/>
                    <a:pt x="9" y="202"/>
                  </a:cubicBezTo>
                  <a:cubicBezTo>
                    <a:pt x="9" y="211"/>
                    <a:pt x="9" y="220"/>
                    <a:pt x="9" y="238"/>
                  </a:cubicBezTo>
                  <a:cubicBezTo>
                    <a:pt x="9" y="247"/>
                    <a:pt x="0" y="256"/>
                    <a:pt x="0" y="265"/>
                  </a:cubicBezTo>
                  <a:cubicBezTo>
                    <a:pt x="0" y="292"/>
                    <a:pt x="0" y="310"/>
                    <a:pt x="9" y="336"/>
                  </a:cubicBezTo>
                  <a:cubicBezTo>
                    <a:pt x="18" y="310"/>
                    <a:pt x="18" y="292"/>
                    <a:pt x="27" y="274"/>
                  </a:cubicBezTo>
                  <a:lnTo>
                    <a:pt x="36" y="238"/>
                  </a:lnTo>
                  <a:lnTo>
                    <a:pt x="45" y="211"/>
                  </a:lnTo>
                  <a:cubicBezTo>
                    <a:pt x="63" y="176"/>
                    <a:pt x="90" y="140"/>
                    <a:pt x="116" y="113"/>
                  </a:cubicBezTo>
                  <a:cubicBezTo>
                    <a:pt x="143" y="87"/>
                    <a:pt x="170" y="60"/>
                    <a:pt x="214" y="42"/>
                  </a:cubicBezTo>
                  <a:cubicBezTo>
                    <a:pt x="250" y="24"/>
                    <a:pt x="286" y="15"/>
                    <a:pt x="330" y="15"/>
                  </a:cubicBezTo>
                  <a:cubicBezTo>
                    <a:pt x="310" y="5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00;p33">
              <a:extLst>
                <a:ext uri="{FF2B5EF4-FFF2-40B4-BE49-F238E27FC236}">
                  <a16:creationId xmlns:a16="http://schemas.microsoft.com/office/drawing/2014/main" id="{FA68FB6F-064C-6704-323D-A7184345C8E8}"/>
                </a:ext>
              </a:extLst>
            </p:cNvPr>
            <p:cNvSpPr/>
            <p:nvPr/>
          </p:nvSpPr>
          <p:spPr>
            <a:xfrm>
              <a:off x="5975070" y="2661298"/>
              <a:ext cx="857239" cy="463914"/>
            </a:xfrm>
            <a:custGeom>
              <a:avLst/>
              <a:gdLst/>
              <a:ahLst/>
              <a:cxnLst/>
              <a:rect l="l" t="t" r="r" b="b"/>
              <a:pathLst>
                <a:path w="10189" h="5514" extrusionOk="0">
                  <a:moveTo>
                    <a:pt x="4425" y="1"/>
                  </a:moveTo>
                  <a:lnTo>
                    <a:pt x="4425" y="242"/>
                  </a:lnTo>
                  <a:cubicBezTo>
                    <a:pt x="4425" y="242"/>
                    <a:pt x="2150" y="402"/>
                    <a:pt x="1686" y="732"/>
                  </a:cubicBezTo>
                  <a:cubicBezTo>
                    <a:pt x="1214" y="1062"/>
                    <a:pt x="0" y="3069"/>
                    <a:pt x="0" y="3069"/>
                  </a:cubicBezTo>
                  <a:lnTo>
                    <a:pt x="2070" y="3979"/>
                  </a:lnTo>
                  <a:lnTo>
                    <a:pt x="2409" y="5514"/>
                  </a:lnTo>
                  <a:lnTo>
                    <a:pt x="7788" y="5514"/>
                  </a:lnTo>
                  <a:lnTo>
                    <a:pt x="8118" y="3979"/>
                  </a:lnTo>
                  <a:lnTo>
                    <a:pt x="10188" y="3069"/>
                  </a:lnTo>
                  <a:cubicBezTo>
                    <a:pt x="10188" y="3069"/>
                    <a:pt x="8975" y="1062"/>
                    <a:pt x="8502" y="732"/>
                  </a:cubicBezTo>
                  <a:cubicBezTo>
                    <a:pt x="8038" y="402"/>
                    <a:pt x="5763" y="242"/>
                    <a:pt x="5763" y="242"/>
                  </a:cubicBezTo>
                  <a:lnTo>
                    <a:pt x="5763" y="1"/>
                  </a:lnTo>
                  <a:close/>
                </a:path>
              </a:pathLst>
            </a:custGeom>
            <a:solidFill>
              <a:srgbClr val="1F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050" name="Picture 2" descr="[animate output image]">
              <a:extLst>
                <a:ext uri="{FF2B5EF4-FFF2-40B4-BE49-F238E27FC236}">
                  <a16:creationId xmlns:a16="http://schemas.microsoft.com/office/drawing/2014/main" id="{B9CF5F5B-5A68-37EF-3E5B-DB138145C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8539"/>
            <a:stretch/>
          </p:blipFill>
          <p:spPr bwMode="auto">
            <a:xfrm>
              <a:off x="6057132" y="2216257"/>
              <a:ext cx="703954" cy="60662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3" name="Google Shape;929;p37">
            <a:extLst>
              <a:ext uri="{FF2B5EF4-FFF2-40B4-BE49-F238E27FC236}">
                <a16:creationId xmlns:a16="http://schemas.microsoft.com/office/drawing/2014/main" id="{C8D75F15-9361-DB77-4736-86CB43B3B94E}"/>
              </a:ext>
            </a:extLst>
          </p:cNvPr>
          <p:cNvSpPr/>
          <p:nvPr/>
        </p:nvSpPr>
        <p:spPr>
          <a:xfrm flipH="1">
            <a:off x="5296748" y="1043667"/>
            <a:ext cx="1373049" cy="1137118"/>
          </a:xfrm>
          <a:custGeom>
            <a:avLst/>
            <a:gdLst/>
            <a:ahLst/>
            <a:cxnLst/>
            <a:rect l="l" t="t" r="r" b="b"/>
            <a:pathLst>
              <a:path w="10920" h="9056" extrusionOk="0">
                <a:moveTo>
                  <a:pt x="4399" y="0"/>
                </a:moveTo>
                <a:cubicBezTo>
                  <a:pt x="4399" y="0"/>
                  <a:pt x="2855" y="705"/>
                  <a:pt x="2124" y="857"/>
                </a:cubicBezTo>
                <a:cubicBezTo>
                  <a:pt x="1392" y="1008"/>
                  <a:pt x="741" y="1642"/>
                  <a:pt x="741" y="1642"/>
                </a:cubicBezTo>
                <a:cubicBezTo>
                  <a:pt x="741" y="1642"/>
                  <a:pt x="250" y="2186"/>
                  <a:pt x="125" y="4595"/>
                </a:cubicBezTo>
                <a:cubicBezTo>
                  <a:pt x="0" y="6994"/>
                  <a:pt x="9" y="9055"/>
                  <a:pt x="9" y="9055"/>
                </a:cubicBezTo>
                <a:lnTo>
                  <a:pt x="10920" y="9055"/>
                </a:lnTo>
                <a:cubicBezTo>
                  <a:pt x="10920" y="9055"/>
                  <a:pt x="10688" y="7976"/>
                  <a:pt x="9992" y="6736"/>
                </a:cubicBezTo>
                <a:cubicBezTo>
                  <a:pt x="9992" y="6736"/>
                  <a:pt x="10554" y="3051"/>
                  <a:pt x="8921" y="1053"/>
                </a:cubicBezTo>
                <a:cubicBezTo>
                  <a:pt x="8921" y="1053"/>
                  <a:pt x="8020" y="420"/>
                  <a:pt x="6076" y="107"/>
                </a:cubicBezTo>
                <a:lnTo>
                  <a:pt x="4399" y="0"/>
                </a:lnTo>
                <a:close/>
              </a:path>
            </a:pathLst>
          </a:custGeom>
          <a:solidFill>
            <a:srgbClr val="93C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933;p37">
            <a:extLst>
              <a:ext uri="{FF2B5EF4-FFF2-40B4-BE49-F238E27FC236}">
                <a16:creationId xmlns:a16="http://schemas.microsoft.com/office/drawing/2014/main" id="{BD9EAA2B-086B-A9F9-0CFD-B1E17B3620CB}"/>
              </a:ext>
            </a:extLst>
          </p:cNvPr>
          <p:cNvSpPr/>
          <p:nvPr/>
        </p:nvSpPr>
        <p:spPr>
          <a:xfrm flipH="1">
            <a:off x="5886199" y="1383756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0"/>
                </a:moveTo>
                <a:cubicBezTo>
                  <a:pt x="98" y="0"/>
                  <a:pt x="0" y="107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7"/>
                  <a:pt x="357" y="0"/>
                  <a:pt x="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934;p37">
            <a:extLst>
              <a:ext uri="{FF2B5EF4-FFF2-40B4-BE49-F238E27FC236}">
                <a16:creationId xmlns:a16="http://schemas.microsoft.com/office/drawing/2014/main" id="{43192D2B-33EF-44C5-45CA-882CEAAA6D9D}"/>
              </a:ext>
            </a:extLst>
          </p:cNvPr>
          <p:cNvSpPr/>
          <p:nvPr/>
        </p:nvSpPr>
        <p:spPr>
          <a:xfrm flipH="1">
            <a:off x="5886199" y="1548307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3"/>
                </a:cubicBezTo>
                <a:cubicBezTo>
                  <a:pt x="0" y="358"/>
                  <a:pt x="98" y="465"/>
                  <a:pt x="223" y="465"/>
                </a:cubicBezTo>
                <a:cubicBezTo>
                  <a:pt x="357" y="465"/>
                  <a:pt x="455" y="358"/>
                  <a:pt x="455" y="233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935;p37">
            <a:extLst>
              <a:ext uri="{FF2B5EF4-FFF2-40B4-BE49-F238E27FC236}">
                <a16:creationId xmlns:a16="http://schemas.microsoft.com/office/drawing/2014/main" id="{9E995AE1-3312-31D6-D527-1369C938F135}"/>
              </a:ext>
            </a:extLst>
          </p:cNvPr>
          <p:cNvSpPr/>
          <p:nvPr/>
        </p:nvSpPr>
        <p:spPr>
          <a:xfrm flipH="1">
            <a:off x="5886199" y="1712988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936;p37">
            <a:extLst>
              <a:ext uri="{FF2B5EF4-FFF2-40B4-BE49-F238E27FC236}">
                <a16:creationId xmlns:a16="http://schemas.microsoft.com/office/drawing/2014/main" id="{302BEF49-FD79-13C3-9606-1375B8476CC1}"/>
              </a:ext>
            </a:extLst>
          </p:cNvPr>
          <p:cNvSpPr/>
          <p:nvPr/>
        </p:nvSpPr>
        <p:spPr>
          <a:xfrm flipH="1">
            <a:off x="5549995" y="1270044"/>
            <a:ext cx="45719" cy="678161"/>
          </a:xfrm>
          <a:custGeom>
            <a:avLst/>
            <a:gdLst/>
            <a:ahLst/>
            <a:cxnLst/>
            <a:rect l="l" t="t" r="r" b="b"/>
            <a:pathLst>
              <a:path w="287" h="4257" extrusionOk="0">
                <a:moveTo>
                  <a:pt x="277" y="1"/>
                </a:moveTo>
                <a:cubicBezTo>
                  <a:pt x="242" y="358"/>
                  <a:pt x="215" y="705"/>
                  <a:pt x="197" y="1062"/>
                </a:cubicBezTo>
                <a:cubicBezTo>
                  <a:pt x="188" y="1241"/>
                  <a:pt x="179" y="1419"/>
                  <a:pt x="170" y="1598"/>
                </a:cubicBezTo>
                <a:cubicBezTo>
                  <a:pt x="161" y="1776"/>
                  <a:pt x="143" y="1954"/>
                  <a:pt x="135" y="2124"/>
                </a:cubicBezTo>
                <a:cubicBezTo>
                  <a:pt x="117" y="2302"/>
                  <a:pt x="99" y="2481"/>
                  <a:pt x="90" y="2659"/>
                </a:cubicBezTo>
                <a:cubicBezTo>
                  <a:pt x="72" y="2838"/>
                  <a:pt x="63" y="3007"/>
                  <a:pt x="54" y="3186"/>
                </a:cubicBezTo>
                <a:cubicBezTo>
                  <a:pt x="27" y="3542"/>
                  <a:pt x="10" y="3899"/>
                  <a:pt x="1" y="4256"/>
                </a:cubicBezTo>
                <a:lnTo>
                  <a:pt x="10" y="4256"/>
                </a:lnTo>
                <a:cubicBezTo>
                  <a:pt x="45" y="3899"/>
                  <a:pt x="72" y="3542"/>
                  <a:pt x="99" y="3194"/>
                </a:cubicBezTo>
                <a:cubicBezTo>
                  <a:pt x="108" y="3016"/>
                  <a:pt x="117" y="2838"/>
                  <a:pt x="126" y="2659"/>
                </a:cubicBezTo>
                <a:cubicBezTo>
                  <a:pt x="143" y="2481"/>
                  <a:pt x="143" y="2302"/>
                  <a:pt x="152" y="2124"/>
                </a:cubicBezTo>
                <a:cubicBezTo>
                  <a:pt x="161" y="1954"/>
                  <a:pt x="170" y="1776"/>
                  <a:pt x="188" y="1598"/>
                </a:cubicBezTo>
                <a:cubicBezTo>
                  <a:pt x="197" y="1419"/>
                  <a:pt x="215" y="1241"/>
                  <a:pt x="233" y="1062"/>
                </a:cubicBezTo>
                <a:cubicBezTo>
                  <a:pt x="259" y="714"/>
                  <a:pt x="277" y="358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941;p37">
            <a:extLst>
              <a:ext uri="{FF2B5EF4-FFF2-40B4-BE49-F238E27FC236}">
                <a16:creationId xmlns:a16="http://schemas.microsoft.com/office/drawing/2014/main" id="{6EA3CDBC-FD8F-D592-E856-258CDE3A0AB0}"/>
              </a:ext>
            </a:extLst>
          </p:cNvPr>
          <p:cNvSpPr/>
          <p:nvPr/>
        </p:nvSpPr>
        <p:spPr>
          <a:xfrm flipH="1">
            <a:off x="6305385" y="1449533"/>
            <a:ext cx="45719" cy="731241"/>
          </a:xfrm>
          <a:custGeom>
            <a:avLst/>
            <a:gdLst/>
            <a:ahLst/>
            <a:cxnLst/>
            <a:rect l="l" t="t" r="r" b="b"/>
            <a:pathLst>
              <a:path w="366" h="5854" extrusionOk="0">
                <a:moveTo>
                  <a:pt x="0" y="1"/>
                </a:moveTo>
                <a:lnTo>
                  <a:pt x="0" y="1"/>
                </a:lnTo>
                <a:cubicBezTo>
                  <a:pt x="9" y="242"/>
                  <a:pt x="18" y="492"/>
                  <a:pt x="36" y="732"/>
                </a:cubicBezTo>
                <a:lnTo>
                  <a:pt x="63" y="1098"/>
                </a:lnTo>
                <a:cubicBezTo>
                  <a:pt x="72" y="1223"/>
                  <a:pt x="80" y="1339"/>
                  <a:pt x="89" y="1464"/>
                </a:cubicBezTo>
                <a:lnTo>
                  <a:pt x="116" y="1830"/>
                </a:lnTo>
                <a:lnTo>
                  <a:pt x="134" y="2008"/>
                </a:lnTo>
                <a:lnTo>
                  <a:pt x="152" y="2195"/>
                </a:lnTo>
                <a:cubicBezTo>
                  <a:pt x="170" y="2436"/>
                  <a:pt x="179" y="2686"/>
                  <a:pt x="196" y="2927"/>
                </a:cubicBezTo>
                <a:cubicBezTo>
                  <a:pt x="205" y="3168"/>
                  <a:pt x="223" y="3418"/>
                  <a:pt x="232" y="3659"/>
                </a:cubicBezTo>
                <a:cubicBezTo>
                  <a:pt x="250" y="3899"/>
                  <a:pt x="259" y="4149"/>
                  <a:pt x="277" y="4390"/>
                </a:cubicBezTo>
                <a:lnTo>
                  <a:pt x="321" y="5122"/>
                </a:lnTo>
                <a:cubicBezTo>
                  <a:pt x="330" y="5246"/>
                  <a:pt x="339" y="5362"/>
                  <a:pt x="348" y="5487"/>
                </a:cubicBezTo>
                <a:cubicBezTo>
                  <a:pt x="348" y="5550"/>
                  <a:pt x="348" y="5612"/>
                  <a:pt x="357" y="5666"/>
                </a:cubicBezTo>
                <a:lnTo>
                  <a:pt x="357" y="5853"/>
                </a:lnTo>
                <a:lnTo>
                  <a:pt x="366" y="5853"/>
                </a:lnTo>
                <a:lnTo>
                  <a:pt x="366" y="5666"/>
                </a:lnTo>
                <a:cubicBezTo>
                  <a:pt x="366" y="5612"/>
                  <a:pt x="366" y="5550"/>
                  <a:pt x="366" y="5487"/>
                </a:cubicBezTo>
                <a:cubicBezTo>
                  <a:pt x="366" y="5362"/>
                  <a:pt x="357" y="5238"/>
                  <a:pt x="357" y="5122"/>
                </a:cubicBezTo>
                <a:cubicBezTo>
                  <a:pt x="348" y="4872"/>
                  <a:pt x="339" y="4631"/>
                  <a:pt x="321" y="4390"/>
                </a:cubicBezTo>
                <a:cubicBezTo>
                  <a:pt x="312" y="4265"/>
                  <a:pt x="312" y="4140"/>
                  <a:pt x="304" y="4024"/>
                </a:cubicBezTo>
                <a:lnTo>
                  <a:pt x="277" y="3659"/>
                </a:lnTo>
                <a:cubicBezTo>
                  <a:pt x="259" y="3409"/>
                  <a:pt x="241" y="3168"/>
                  <a:pt x="214" y="2927"/>
                </a:cubicBezTo>
                <a:cubicBezTo>
                  <a:pt x="205" y="2802"/>
                  <a:pt x="196" y="2677"/>
                  <a:pt x="188" y="2561"/>
                </a:cubicBezTo>
                <a:cubicBezTo>
                  <a:pt x="179" y="2436"/>
                  <a:pt x="170" y="2320"/>
                  <a:pt x="161" y="2195"/>
                </a:cubicBezTo>
                <a:cubicBezTo>
                  <a:pt x="152" y="1955"/>
                  <a:pt x="134" y="1705"/>
                  <a:pt x="125" y="1464"/>
                </a:cubicBezTo>
                <a:cubicBezTo>
                  <a:pt x="116" y="1339"/>
                  <a:pt x="107" y="1214"/>
                  <a:pt x="98" y="1098"/>
                </a:cubicBezTo>
                <a:lnTo>
                  <a:pt x="72" y="732"/>
                </a:lnTo>
                <a:cubicBezTo>
                  <a:pt x="45" y="492"/>
                  <a:pt x="27" y="24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946;p37">
            <a:extLst>
              <a:ext uri="{FF2B5EF4-FFF2-40B4-BE49-F238E27FC236}">
                <a16:creationId xmlns:a16="http://schemas.microsoft.com/office/drawing/2014/main" id="{70F3D4F8-D112-74FE-F424-AB635EF03D4A}"/>
              </a:ext>
            </a:extLst>
          </p:cNvPr>
          <p:cNvSpPr/>
          <p:nvPr/>
        </p:nvSpPr>
        <p:spPr>
          <a:xfrm flipH="1">
            <a:off x="5486737" y="1969868"/>
            <a:ext cx="754573" cy="210897"/>
          </a:xfrm>
          <a:custGeom>
            <a:avLst/>
            <a:gdLst/>
            <a:ahLst/>
            <a:cxnLst/>
            <a:rect l="l" t="t" r="r" b="b"/>
            <a:pathLst>
              <a:path w="6451" h="1803" extrusionOk="0">
                <a:moveTo>
                  <a:pt x="1" y="0"/>
                </a:moveTo>
                <a:lnTo>
                  <a:pt x="1" y="1802"/>
                </a:lnTo>
                <a:lnTo>
                  <a:pt x="6451" y="1802"/>
                </a:lnTo>
                <a:cubicBezTo>
                  <a:pt x="6451" y="1802"/>
                  <a:pt x="6130" y="589"/>
                  <a:pt x="5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4" name="Picture 4" descr="[animate output image]">
            <a:extLst>
              <a:ext uri="{FF2B5EF4-FFF2-40B4-BE49-F238E27FC236}">
                <a16:creationId xmlns:a16="http://schemas.microsoft.com/office/drawing/2014/main" id="{02271BA8-0693-6701-B48D-E06295E5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487473" y="198849"/>
            <a:ext cx="1098074" cy="109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and white diagram with text">
            <a:extLst>
              <a:ext uri="{FF2B5EF4-FFF2-40B4-BE49-F238E27FC236}">
                <a16:creationId xmlns:a16="http://schemas.microsoft.com/office/drawing/2014/main" id="{5A0BE83D-EEF3-9417-0EA7-11F1B5BA8E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40" y="161547"/>
            <a:ext cx="4921335" cy="229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white hair and a tie&#10;&#10;Description automatically generated">
            <a:extLst>
              <a:ext uri="{FF2B5EF4-FFF2-40B4-BE49-F238E27FC236}">
                <a16:creationId xmlns:a16="http://schemas.microsoft.com/office/drawing/2014/main" id="{07881CF9-48B8-8DE2-85EE-CD34F2D4AB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67" y="411978"/>
            <a:ext cx="4749216" cy="474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A1F92-B65F-F20E-A1D1-117A414B34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987" y="2663375"/>
            <a:ext cx="2667755" cy="1500612"/>
          </a:xfrm>
          <a:custGeom>
            <a:avLst/>
            <a:gdLst>
              <a:gd name="connsiteX0" fmla="*/ 0 w 2667755"/>
              <a:gd name="connsiteY0" fmla="*/ 0 h 1500612"/>
              <a:gd name="connsiteX1" fmla="*/ 506873 w 2667755"/>
              <a:gd name="connsiteY1" fmla="*/ 0 h 1500612"/>
              <a:gd name="connsiteX2" fmla="*/ 1013747 w 2667755"/>
              <a:gd name="connsiteY2" fmla="*/ 0 h 1500612"/>
              <a:gd name="connsiteX3" fmla="*/ 1520620 w 2667755"/>
              <a:gd name="connsiteY3" fmla="*/ 0 h 1500612"/>
              <a:gd name="connsiteX4" fmla="*/ 2000816 w 2667755"/>
              <a:gd name="connsiteY4" fmla="*/ 0 h 1500612"/>
              <a:gd name="connsiteX5" fmla="*/ 2667755 w 2667755"/>
              <a:gd name="connsiteY5" fmla="*/ 0 h 1500612"/>
              <a:gd name="connsiteX6" fmla="*/ 2667755 w 2667755"/>
              <a:gd name="connsiteY6" fmla="*/ 455186 h 1500612"/>
              <a:gd name="connsiteX7" fmla="*/ 2667755 w 2667755"/>
              <a:gd name="connsiteY7" fmla="*/ 985402 h 1500612"/>
              <a:gd name="connsiteX8" fmla="*/ 2667755 w 2667755"/>
              <a:gd name="connsiteY8" fmla="*/ 1500612 h 1500612"/>
              <a:gd name="connsiteX9" fmla="*/ 2187559 w 2667755"/>
              <a:gd name="connsiteY9" fmla="*/ 1500612 h 1500612"/>
              <a:gd name="connsiteX10" fmla="*/ 1600653 w 2667755"/>
              <a:gd name="connsiteY10" fmla="*/ 1500612 h 1500612"/>
              <a:gd name="connsiteX11" fmla="*/ 1147135 w 2667755"/>
              <a:gd name="connsiteY11" fmla="*/ 1500612 h 1500612"/>
              <a:gd name="connsiteX12" fmla="*/ 586906 w 2667755"/>
              <a:gd name="connsiteY12" fmla="*/ 1500612 h 1500612"/>
              <a:gd name="connsiteX13" fmla="*/ 0 w 2667755"/>
              <a:gd name="connsiteY13" fmla="*/ 1500612 h 1500612"/>
              <a:gd name="connsiteX14" fmla="*/ 0 w 2667755"/>
              <a:gd name="connsiteY14" fmla="*/ 1030420 h 1500612"/>
              <a:gd name="connsiteX15" fmla="*/ 0 w 2667755"/>
              <a:gd name="connsiteY15" fmla="*/ 575235 h 1500612"/>
              <a:gd name="connsiteX16" fmla="*/ 0 w 2667755"/>
              <a:gd name="connsiteY16" fmla="*/ 0 h 15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755" h="1500612" fill="none" extrusionOk="0">
                <a:moveTo>
                  <a:pt x="0" y="0"/>
                </a:moveTo>
                <a:cubicBezTo>
                  <a:pt x="211125" y="-53538"/>
                  <a:pt x="280408" y="56086"/>
                  <a:pt x="506873" y="0"/>
                </a:cubicBezTo>
                <a:cubicBezTo>
                  <a:pt x="733338" y="-56086"/>
                  <a:pt x="767166" y="1514"/>
                  <a:pt x="1013747" y="0"/>
                </a:cubicBezTo>
                <a:cubicBezTo>
                  <a:pt x="1260328" y="-1514"/>
                  <a:pt x="1287267" y="26593"/>
                  <a:pt x="1520620" y="0"/>
                </a:cubicBezTo>
                <a:cubicBezTo>
                  <a:pt x="1753973" y="-26593"/>
                  <a:pt x="1787803" y="44830"/>
                  <a:pt x="2000816" y="0"/>
                </a:cubicBezTo>
                <a:cubicBezTo>
                  <a:pt x="2213829" y="-44830"/>
                  <a:pt x="2403052" y="52135"/>
                  <a:pt x="2667755" y="0"/>
                </a:cubicBezTo>
                <a:cubicBezTo>
                  <a:pt x="2675724" y="183922"/>
                  <a:pt x="2639016" y="280679"/>
                  <a:pt x="2667755" y="455186"/>
                </a:cubicBezTo>
                <a:cubicBezTo>
                  <a:pt x="2696494" y="629693"/>
                  <a:pt x="2613193" y="743682"/>
                  <a:pt x="2667755" y="985402"/>
                </a:cubicBezTo>
                <a:cubicBezTo>
                  <a:pt x="2722317" y="1227122"/>
                  <a:pt x="2635461" y="1357273"/>
                  <a:pt x="2667755" y="1500612"/>
                </a:cubicBezTo>
                <a:cubicBezTo>
                  <a:pt x="2499198" y="1553157"/>
                  <a:pt x="2311401" y="1479081"/>
                  <a:pt x="2187559" y="1500612"/>
                </a:cubicBezTo>
                <a:cubicBezTo>
                  <a:pt x="2063717" y="1522143"/>
                  <a:pt x="1771459" y="1465399"/>
                  <a:pt x="1600653" y="1500612"/>
                </a:cubicBezTo>
                <a:cubicBezTo>
                  <a:pt x="1429847" y="1535825"/>
                  <a:pt x="1241940" y="1461483"/>
                  <a:pt x="1147135" y="1500612"/>
                </a:cubicBezTo>
                <a:cubicBezTo>
                  <a:pt x="1052330" y="1539741"/>
                  <a:pt x="743160" y="1449298"/>
                  <a:pt x="586906" y="1500612"/>
                </a:cubicBezTo>
                <a:cubicBezTo>
                  <a:pt x="430652" y="1551926"/>
                  <a:pt x="122091" y="1469271"/>
                  <a:pt x="0" y="1500612"/>
                </a:cubicBezTo>
                <a:cubicBezTo>
                  <a:pt x="-16595" y="1330403"/>
                  <a:pt x="31207" y="1134213"/>
                  <a:pt x="0" y="1030420"/>
                </a:cubicBezTo>
                <a:cubicBezTo>
                  <a:pt x="-31207" y="926627"/>
                  <a:pt x="1879" y="730055"/>
                  <a:pt x="0" y="575235"/>
                </a:cubicBezTo>
                <a:cubicBezTo>
                  <a:pt x="-1879" y="420416"/>
                  <a:pt x="11788" y="142074"/>
                  <a:pt x="0" y="0"/>
                </a:cubicBezTo>
                <a:close/>
              </a:path>
              <a:path w="2667755" h="1500612" stroke="0" extrusionOk="0">
                <a:moveTo>
                  <a:pt x="0" y="0"/>
                </a:moveTo>
                <a:cubicBezTo>
                  <a:pt x="97895" y="-1209"/>
                  <a:pt x="376137" y="32998"/>
                  <a:pt x="480196" y="0"/>
                </a:cubicBezTo>
                <a:cubicBezTo>
                  <a:pt x="584255" y="-32998"/>
                  <a:pt x="878425" y="11344"/>
                  <a:pt x="987069" y="0"/>
                </a:cubicBezTo>
                <a:cubicBezTo>
                  <a:pt x="1095713" y="-11344"/>
                  <a:pt x="1337508" y="66475"/>
                  <a:pt x="1547298" y="0"/>
                </a:cubicBezTo>
                <a:cubicBezTo>
                  <a:pt x="1757088" y="-66475"/>
                  <a:pt x="1869156" y="5173"/>
                  <a:pt x="2027494" y="0"/>
                </a:cubicBezTo>
                <a:cubicBezTo>
                  <a:pt x="2185832" y="-5173"/>
                  <a:pt x="2487164" y="13905"/>
                  <a:pt x="2667755" y="0"/>
                </a:cubicBezTo>
                <a:cubicBezTo>
                  <a:pt x="2730140" y="235764"/>
                  <a:pt x="2631229" y="414773"/>
                  <a:pt x="2667755" y="530216"/>
                </a:cubicBezTo>
                <a:cubicBezTo>
                  <a:pt x="2704281" y="645659"/>
                  <a:pt x="2639673" y="849458"/>
                  <a:pt x="2667755" y="985402"/>
                </a:cubicBezTo>
                <a:cubicBezTo>
                  <a:pt x="2695837" y="1121346"/>
                  <a:pt x="2638613" y="1284132"/>
                  <a:pt x="2667755" y="1500612"/>
                </a:cubicBezTo>
                <a:cubicBezTo>
                  <a:pt x="2434857" y="1522475"/>
                  <a:pt x="2249693" y="1471524"/>
                  <a:pt x="2134204" y="1500612"/>
                </a:cubicBezTo>
                <a:cubicBezTo>
                  <a:pt x="2018715" y="1529700"/>
                  <a:pt x="1793899" y="1460854"/>
                  <a:pt x="1547298" y="1500612"/>
                </a:cubicBezTo>
                <a:cubicBezTo>
                  <a:pt x="1300697" y="1540370"/>
                  <a:pt x="1289486" y="1455080"/>
                  <a:pt x="1093780" y="1500612"/>
                </a:cubicBezTo>
                <a:cubicBezTo>
                  <a:pt x="898074" y="1546144"/>
                  <a:pt x="752549" y="1457049"/>
                  <a:pt x="533551" y="1500612"/>
                </a:cubicBezTo>
                <a:cubicBezTo>
                  <a:pt x="314553" y="1544175"/>
                  <a:pt x="140212" y="1447735"/>
                  <a:pt x="0" y="1500612"/>
                </a:cubicBezTo>
                <a:cubicBezTo>
                  <a:pt x="-51939" y="1340325"/>
                  <a:pt x="54039" y="1167899"/>
                  <a:pt x="0" y="1045426"/>
                </a:cubicBezTo>
                <a:cubicBezTo>
                  <a:pt x="-54039" y="922953"/>
                  <a:pt x="39102" y="734260"/>
                  <a:pt x="0" y="560228"/>
                </a:cubicBezTo>
                <a:cubicBezTo>
                  <a:pt x="-39102" y="386196"/>
                  <a:pt x="59950" y="190283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7938101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1734226" y="-141223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05</a:t>
            </a:r>
            <a:br>
              <a:rPr lang="en" sz="48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CONCEITO DE JOGO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7" name="Google Shape;1717;p53"/>
          <p:cNvGrpSpPr/>
          <p:nvPr/>
        </p:nvGrpSpPr>
        <p:grpSpPr>
          <a:xfrm rot="659987">
            <a:off x="7694680" y="153830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3761261" y="57028"/>
            <a:ext cx="3676725" cy="202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Género</a:t>
            </a:r>
            <a:r>
              <a:rPr lang="en-US" sz="1200" b="1" dirty="0"/>
              <a:t> de </a:t>
            </a:r>
            <a:r>
              <a:rPr lang="en-US" sz="1200" b="1" dirty="0" err="1"/>
              <a:t>jogo</a:t>
            </a:r>
            <a:r>
              <a:rPr lang="en-US" sz="1200" dirty="0"/>
              <a:t>: Visual novel adventure game;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Audiência</a:t>
            </a:r>
            <a:r>
              <a:rPr lang="en-US" sz="1200" dirty="0"/>
              <a:t>: </a:t>
            </a:r>
            <a:r>
              <a:rPr lang="en-US" sz="1200" dirty="0" err="1"/>
              <a:t>maiores</a:t>
            </a:r>
            <a:r>
              <a:rPr lang="en-US" sz="1200" dirty="0"/>
              <a:t> de 18 </a:t>
            </a:r>
            <a:r>
              <a:rPr lang="en-US" sz="1200" dirty="0" err="1"/>
              <a:t>anos</a:t>
            </a:r>
            <a:r>
              <a:rPr lang="en-US" sz="1200" dirty="0"/>
              <a:t> (PEGI 18);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/>
              <a:t>Plataforma</a:t>
            </a:r>
            <a:r>
              <a:rPr lang="en-US" sz="1200" dirty="0"/>
              <a:t>: </a:t>
            </a:r>
            <a:r>
              <a:rPr lang="en-US" sz="1200" dirty="0" err="1"/>
              <a:t>Computador</a:t>
            </a:r>
            <a:r>
              <a:rPr lang="en-US" sz="1200" dirty="0"/>
              <a:t>, Windows;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Perspetiva</a:t>
            </a:r>
            <a:r>
              <a:rPr lang="en-US" sz="1200" dirty="0"/>
              <a:t>: 3ª </a:t>
            </a:r>
            <a:r>
              <a:rPr lang="en-US" sz="1200" dirty="0" err="1"/>
              <a:t>pessoa</a:t>
            </a:r>
            <a:r>
              <a:rPr lang="en-US" sz="1200" dirty="0"/>
              <a:t> (</a:t>
            </a:r>
            <a:r>
              <a:rPr lang="en-US" sz="1200" dirty="0" err="1"/>
              <a:t>permitindo</a:t>
            </a:r>
            <a:r>
              <a:rPr lang="en-US" sz="1200" dirty="0"/>
              <a:t> a </a:t>
            </a:r>
            <a:r>
              <a:rPr lang="en-US" sz="1200" dirty="0" err="1"/>
              <a:t>visualização</a:t>
            </a:r>
            <a:r>
              <a:rPr lang="en-US" sz="1200" dirty="0"/>
              <a:t> do </a:t>
            </a:r>
            <a:r>
              <a:rPr lang="en-US" sz="1200" dirty="0" err="1"/>
              <a:t>protagonista</a:t>
            </a:r>
            <a:r>
              <a:rPr lang="en-US" sz="1200" dirty="0"/>
              <a:t>) – </a:t>
            </a:r>
            <a:r>
              <a:rPr lang="en-US" sz="1200" dirty="0" err="1"/>
              <a:t>perspetiva</a:t>
            </a:r>
            <a:r>
              <a:rPr lang="en-US" sz="1200" dirty="0"/>
              <a:t> </a:t>
            </a:r>
            <a:r>
              <a:rPr lang="en-US" sz="1200" dirty="0" err="1"/>
              <a:t>dimétrica</a:t>
            </a:r>
            <a:r>
              <a:rPr lang="en-US" sz="1200" dirty="0"/>
              <a:t>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Mecânicas</a:t>
            </a:r>
            <a:r>
              <a:rPr lang="en-US" sz="1200" b="1" dirty="0"/>
              <a:t> de </a:t>
            </a:r>
            <a:r>
              <a:rPr lang="en-US" sz="1200" b="1" dirty="0" err="1"/>
              <a:t>jogo</a:t>
            </a:r>
            <a:r>
              <a:rPr lang="en-US" sz="1200" dirty="0"/>
              <a:t>: Sistema de </a:t>
            </a:r>
            <a:r>
              <a:rPr lang="en-US" sz="1200" dirty="0" err="1"/>
              <a:t>apresentação</a:t>
            </a:r>
            <a:r>
              <a:rPr lang="en-US" sz="1200" dirty="0"/>
              <a:t> de </a:t>
            </a:r>
            <a:r>
              <a:rPr lang="en-US" sz="1200" dirty="0" err="1"/>
              <a:t>diálogo</a:t>
            </a:r>
            <a:r>
              <a:rPr lang="en-US" sz="1200" dirty="0"/>
              <a:t>, </a:t>
            </a:r>
            <a:r>
              <a:rPr lang="en-US" sz="1200" dirty="0" err="1"/>
              <a:t>inspeção</a:t>
            </a:r>
            <a:r>
              <a:rPr lang="en-US" sz="1200" dirty="0"/>
              <a:t> de </a:t>
            </a:r>
            <a:r>
              <a:rPr lang="en-US" sz="1200" dirty="0" err="1"/>
              <a:t>objetos</a:t>
            </a:r>
            <a:r>
              <a:rPr lang="en-US" sz="1200" dirty="0"/>
              <a:t> e </a:t>
            </a:r>
            <a:r>
              <a:rPr lang="en-US" sz="1200" dirty="0" err="1"/>
              <a:t>interação</a:t>
            </a:r>
            <a:r>
              <a:rPr lang="en-US" sz="1200" dirty="0"/>
              <a:t> com </a:t>
            </a:r>
            <a:r>
              <a:rPr lang="en-US" sz="1200" dirty="0" err="1"/>
              <a:t>personagens</a:t>
            </a:r>
            <a:r>
              <a:rPr lang="en-US" sz="1200" dirty="0"/>
              <a:t>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Narrativa</a:t>
            </a:r>
            <a:r>
              <a:rPr lang="en-US" sz="1200" dirty="0"/>
              <a:t>: </a:t>
            </a:r>
            <a:r>
              <a:rPr lang="en-US" sz="1200" dirty="0" err="1"/>
              <a:t>centrada</a:t>
            </a:r>
            <a:r>
              <a:rPr lang="en-US" sz="1200" dirty="0"/>
              <a:t> num senhor de </a:t>
            </a:r>
            <a:r>
              <a:rPr lang="en-US" sz="1200" dirty="0" err="1"/>
              <a:t>idade</a:t>
            </a:r>
            <a:r>
              <a:rPr lang="en-US" sz="1200" dirty="0"/>
              <a:t> que </a:t>
            </a:r>
            <a:r>
              <a:rPr lang="en-US" sz="1200" dirty="0" err="1"/>
              <a:t>tivesse</a:t>
            </a:r>
            <a:r>
              <a:rPr lang="en-US" sz="1200" dirty="0"/>
              <a:t> </a:t>
            </a:r>
            <a:r>
              <a:rPr lang="en-US" sz="1200" dirty="0" err="1"/>
              <a:t>perdido</a:t>
            </a:r>
            <a:r>
              <a:rPr lang="en-US" sz="1200" dirty="0"/>
              <a:t> a </a:t>
            </a:r>
            <a:r>
              <a:rPr lang="en-US" sz="1200" dirty="0" err="1"/>
              <a:t>mulher</a:t>
            </a:r>
            <a:r>
              <a:rPr lang="en-US" sz="1200" dirty="0"/>
              <a:t>, </a:t>
            </a:r>
            <a:r>
              <a:rPr lang="en-US" sz="1200" dirty="0" err="1"/>
              <a:t>razão</a:t>
            </a:r>
            <a:r>
              <a:rPr lang="en-US" sz="1200" dirty="0"/>
              <a:t> pela qual </a:t>
            </a:r>
            <a:r>
              <a:rPr lang="en-US" sz="1200" dirty="0" err="1"/>
              <a:t>terá</a:t>
            </a:r>
            <a:r>
              <a:rPr lang="en-US" sz="1200" dirty="0"/>
              <a:t> </a:t>
            </a:r>
            <a:r>
              <a:rPr lang="en-US" sz="1200" dirty="0" err="1"/>
              <a:t>começado</a:t>
            </a:r>
            <a:r>
              <a:rPr lang="en-US" sz="1200" dirty="0"/>
              <a:t> a </a:t>
            </a:r>
            <a:r>
              <a:rPr lang="en-US" sz="1200" dirty="0" err="1"/>
              <a:t>sofrer</a:t>
            </a:r>
            <a:r>
              <a:rPr lang="en-US" sz="1200" dirty="0"/>
              <a:t> de </a:t>
            </a:r>
            <a:r>
              <a:rPr lang="en-US" sz="1200" dirty="0" err="1"/>
              <a:t>depressão</a:t>
            </a:r>
            <a:r>
              <a:rPr lang="en-US" sz="12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pic>
        <p:nvPicPr>
          <p:cNvPr id="4098" name="Picture 2" descr="[animate output image]">
            <a:extLst>
              <a:ext uri="{FF2B5EF4-FFF2-40B4-BE49-F238E27FC236}">
                <a16:creationId xmlns:a16="http://schemas.microsoft.com/office/drawing/2014/main" id="{AECDC173-C1CC-001D-03C2-7FA4C779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480" y="3278467"/>
            <a:ext cx="2910390" cy="16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1802;p43">
            <a:extLst>
              <a:ext uri="{FF2B5EF4-FFF2-40B4-BE49-F238E27FC236}">
                <a16:creationId xmlns:a16="http://schemas.microsoft.com/office/drawing/2014/main" id="{CB8E3EEC-43E1-D120-6A66-B510801731B0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3340509" y="-225960"/>
            <a:ext cx="246040" cy="19702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796;p43">
            <a:extLst>
              <a:ext uri="{FF2B5EF4-FFF2-40B4-BE49-F238E27FC236}">
                <a16:creationId xmlns:a16="http://schemas.microsoft.com/office/drawing/2014/main" id="{0535FB62-F6BC-26F7-93A1-63A8C7C4D1EC}"/>
              </a:ext>
            </a:extLst>
          </p:cNvPr>
          <p:cNvSpPr/>
          <p:nvPr/>
        </p:nvSpPr>
        <p:spPr>
          <a:xfrm>
            <a:off x="1891402" y="140995"/>
            <a:ext cx="1174046" cy="495129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agu Slab" panose="020B0604020202020204" charset="0"/>
              </a:rPr>
              <a:t>Design</a:t>
            </a:r>
            <a:endParaRPr dirty="0">
              <a:latin typeface="Montagu Slab" panose="020B0604020202020204" charset="0"/>
            </a:endParaRPr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381E146C-12DF-9E64-502E-DC28C41C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7973" y="443721"/>
            <a:ext cx="771383" cy="77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6565419" y="3808240"/>
            <a:ext cx="293642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06</a:t>
            </a:r>
            <a:br>
              <a:rPr lang="en" sz="40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IMPLEMENTAÇÃO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4CA723-98D6-C8F8-5CBF-75170FAA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731" y="2116269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Google Shape;1796;p43">
            <a:extLst>
              <a:ext uri="{FF2B5EF4-FFF2-40B4-BE49-F238E27FC236}">
                <a16:creationId xmlns:a16="http://schemas.microsoft.com/office/drawing/2014/main" id="{FC36B4AF-1D6F-1859-E64B-5BC7D06392B1}"/>
              </a:ext>
            </a:extLst>
          </p:cNvPr>
          <p:cNvSpPr/>
          <p:nvPr/>
        </p:nvSpPr>
        <p:spPr>
          <a:xfrm>
            <a:off x="97502" y="3978700"/>
            <a:ext cx="1684006" cy="710195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ontagu Slab" panose="020B0604020202020204" charset="0"/>
              </a:rPr>
              <a:t>Animações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2" name="Google Shape;1797;p43">
            <a:extLst>
              <a:ext uri="{FF2B5EF4-FFF2-40B4-BE49-F238E27FC236}">
                <a16:creationId xmlns:a16="http://schemas.microsoft.com/office/drawing/2014/main" id="{9F4DF157-DC6C-E966-8315-BD8522FDC6E0}"/>
              </a:ext>
            </a:extLst>
          </p:cNvPr>
          <p:cNvSpPr/>
          <p:nvPr/>
        </p:nvSpPr>
        <p:spPr>
          <a:xfrm>
            <a:off x="550394" y="888587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Montagu Slab" panose="020B0604020202020204" charset="0"/>
              </a:rPr>
              <a:t>Ambientes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3" name="Google Shape;1798;p43">
            <a:extLst>
              <a:ext uri="{FF2B5EF4-FFF2-40B4-BE49-F238E27FC236}">
                <a16:creationId xmlns:a16="http://schemas.microsoft.com/office/drawing/2014/main" id="{6D19540F-BEA2-31E1-02A6-03E2542061B4}"/>
              </a:ext>
            </a:extLst>
          </p:cNvPr>
          <p:cNvSpPr/>
          <p:nvPr/>
        </p:nvSpPr>
        <p:spPr>
          <a:xfrm>
            <a:off x="2011564" y="890932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4" name="Google Shape;1799;p43">
            <a:extLst>
              <a:ext uri="{FF2B5EF4-FFF2-40B4-BE49-F238E27FC236}">
                <a16:creationId xmlns:a16="http://schemas.microsoft.com/office/drawing/2014/main" id="{343F5099-AD16-4051-832B-75F94C84D945}"/>
              </a:ext>
            </a:extLst>
          </p:cNvPr>
          <p:cNvSpPr/>
          <p:nvPr/>
        </p:nvSpPr>
        <p:spPr>
          <a:xfrm>
            <a:off x="3981773" y="882164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Interface de </a:t>
            </a:r>
            <a:r>
              <a:rPr lang="en-US" sz="800" dirty="0" err="1">
                <a:latin typeface="Montagu Slab" panose="020B0604020202020204" charset="0"/>
              </a:rPr>
              <a:t>utilizador</a:t>
            </a:r>
            <a:r>
              <a:rPr lang="en-US" sz="800" dirty="0">
                <a:latin typeface="Montagu Slab" panose="020B0604020202020204" charset="0"/>
              </a:rPr>
              <a:t> (UI)</a:t>
            </a:r>
            <a:endParaRPr sz="800" dirty="0">
              <a:latin typeface="Montagu Slab" panose="020B0604020202020204" charset="0"/>
            </a:endParaRPr>
          </a:p>
        </p:txBody>
      </p:sp>
      <p:cxnSp>
        <p:nvCxnSpPr>
          <p:cNvPr id="25" name="Google Shape;1800;p43">
            <a:extLst>
              <a:ext uri="{FF2B5EF4-FFF2-40B4-BE49-F238E27FC236}">
                <a16:creationId xmlns:a16="http://schemas.microsoft.com/office/drawing/2014/main" id="{1E848F42-1437-3F09-4951-4DC94F17F5E2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2478424" y="636124"/>
            <a:ext cx="1" cy="254808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801;p43">
            <a:extLst>
              <a:ext uri="{FF2B5EF4-FFF2-40B4-BE49-F238E27FC236}">
                <a16:creationId xmlns:a16="http://schemas.microsoft.com/office/drawing/2014/main" id="{601E19B4-FC9B-6884-3C6B-4F1DCAC5A067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1621609" y="31770"/>
            <a:ext cx="252463" cy="14611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797;p43">
            <a:extLst>
              <a:ext uri="{FF2B5EF4-FFF2-40B4-BE49-F238E27FC236}">
                <a16:creationId xmlns:a16="http://schemas.microsoft.com/office/drawing/2014/main" id="{B3881209-455C-0F5C-2C0E-D3F2347A8E55}"/>
              </a:ext>
            </a:extLst>
          </p:cNvPr>
          <p:cNvSpPr/>
          <p:nvPr/>
        </p:nvSpPr>
        <p:spPr>
          <a:xfrm>
            <a:off x="153257" y="1373592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Avenida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49" name="Google Shape;1797;p43">
            <a:extLst>
              <a:ext uri="{FF2B5EF4-FFF2-40B4-BE49-F238E27FC236}">
                <a16:creationId xmlns:a16="http://schemas.microsoft.com/office/drawing/2014/main" id="{593C1B7A-7E3D-B858-35DD-4982C9FCA07C}"/>
              </a:ext>
            </a:extLst>
          </p:cNvPr>
          <p:cNvSpPr/>
          <p:nvPr/>
        </p:nvSpPr>
        <p:spPr>
          <a:xfrm>
            <a:off x="1228346" y="1372679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Ginásio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50" name="Google Shape;1797;p43">
            <a:extLst>
              <a:ext uri="{FF2B5EF4-FFF2-40B4-BE49-F238E27FC236}">
                <a16:creationId xmlns:a16="http://schemas.microsoft.com/office/drawing/2014/main" id="{480ECF5E-B96E-8C19-D5B1-CE666A57B596}"/>
              </a:ext>
            </a:extLst>
          </p:cNvPr>
          <p:cNvSpPr/>
          <p:nvPr/>
        </p:nvSpPr>
        <p:spPr>
          <a:xfrm>
            <a:off x="562331" y="1714604"/>
            <a:ext cx="909844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Montagu Slab" panose="020B0604020202020204" charset="0"/>
              </a:rPr>
              <a:t>Sala (casa do “OLD MAN”)</a:t>
            </a:r>
            <a:endParaRPr sz="1000" dirty="0">
              <a:latin typeface="Montagu Slab" panose="020B0604020202020204" charset="0"/>
            </a:endParaRPr>
          </a:p>
        </p:txBody>
      </p:sp>
      <p:sp>
        <p:nvSpPr>
          <p:cNvPr id="1068" name="Google Shape;1798;p43">
            <a:extLst>
              <a:ext uri="{FF2B5EF4-FFF2-40B4-BE49-F238E27FC236}">
                <a16:creationId xmlns:a16="http://schemas.microsoft.com/office/drawing/2014/main" id="{628D1EA0-47BE-5388-5D24-F17F8EC565B7}"/>
              </a:ext>
            </a:extLst>
          </p:cNvPr>
          <p:cNvSpPr/>
          <p:nvPr/>
        </p:nvSpPr>
        <p:spPr>
          <a:xfrm>
            <a:off x="2014558" y="1334191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19 </a:t>
            </a: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69" name="Google Shape;1798;p43">
            <a:extLst>
              <a:ext uri="{FF2B5EF4-FFF2-40B4-BE49-F238E27FC236}">
                <a16:creationId xmlns:a16="http://schemas.microsoft.com/office/drawing/2014/main" id="{A8C47494-5632-DADF-6315-80FA7DBC01C2}"/>
              </a:ext>
            </a:extLst>
          </p:cNvPr>
          <p:cNvSpPr/>
          <p:nvPr/>
        </p:nvSpPr>
        <p:spPr>
          <a:xfrm>
            <a:off x="2008594" y="1777439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2 </a:t>
            </a:r>
            <a:r>
              <a:rPr lang="en-US" sz="800" dirty="0" err="1">
                <a:latin typeface="Montagu Slab" panose="020B0604020202020204" charset="0"/>
              </a:rPr>
              <a:t>processos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71" name="Google Shape;1800;p43">
            <a:extLst>
              <a:ext uri="{FF2B5EF4-FFF2-40B4-BE49-F238E27FC236}">
                <a16:creationId xmlns:a16="http://schemas.microsoft.com/office/drawing/2014/main" id="{C900A9BF-BB58-4BE2-B07A-126C4452AF24}"/>
              </a:ext>
            </a:extLst>
          </p:cNvPr>
          <p:cNvCxnSpPr>
            <a:cxnSpLocks/>
            <a:stCxn id="23" idx="2"/>
            <a:endCxn id="1068" idx="0"/>
          </p:cNvCxnSpPr>
          <p:nvPr/>
        </p:nvCxnSpPr>
        <p:spPr>
          <a:xfrm>
            <a:off x="2478424" y="1224495"/>
            <a:ext cx="2994" cy="109696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800;p43">
            <a:extLst>
              <a:ext uri="{FF2B5EF4-FFF2-40B4-BE49-F238E27FC236}">
                <a16:creationId xmlns:a16="http://schemas.microsoft.com/office/drawing/2014/main" id="{0913931F-E464-CC43-3659-DAB56CDE325A}"/>
              </a:ext>
            </a:extLst>
          </p:cNvPr>
          <p:cNvCxnSpPr>
            <a:cxnSpLocks/>
            <a:stCxn id="1068" idx="2"/>
            <a:endCxn id="1069" idx="0"/>
          </p:cNvCxnSpPr>
          <p:nvPr/>
        </p:nvCxnSpPr>
        <p:spPr>
          <a:xfrm flipH="1">
            <a:off x="2475454" y="1667754"/>
            <a:ext cx="5964" cy="109685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5" name="Google Shape;1798;p43">
            <a:extLst>
              <a:ext uri="{FF2B5EF4-FFF2-40B4-BE49-F238E27FC236}">
                <a16:creationId xmlns:a16="http://schemas.microsoft.com/office/drawing/2014/main" id="{42DC9E28-A7E4-F0E5-7BA1-A902313A8C4B}"/>
              </a:ext>
            </a:extLst>
          </p:cNvPr>
          <p:cNvSpPr/>
          <p:nvPr/>
        </p:nvSpPr>
        <p:spPr>
          <a:xfrm>
            <a:off x="178598" y="3525392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Ecrãs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41" name="Google Shape;1801;p43">
            <a:extLst>
              <a:ext uri="{FF2B5EF4-FFF2-40B4-BE49-F238E27FC236}">
                <a16:creationId xmlns:a16="http://schemas.microsoft.com/office/drawing/2014/main" id="{2F697CB4-8BB5-F8B0-D659-340A5359E50D}"/>
              </a:ext>
            </a:extLst>
          </p:cNvPr>
          <p:cNvCxnSpPr>
            <a:cxnSpLocks/>
            <a:stCxn id="22" idx="2"/>
            <a:endCxn id="1048" idx="0"/>
          </p:cNvCxnSpPr>
          <p:nvPr/>
        </p:nvCxnSpPr>
        <p:spPr>
          <a:xfrm rot="5400000">
            <a:off x="678965" y="1035303"/>
            <a:ext cx="151442" cy="5251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801;p43">
            <a:extLst>
              <a:ext uri="{FF2B5EF4-FFF2-40B4-BE49-F238E27FC236}">
                <a16:creationId xmlns:a16="http://schemas.microsoft.com/office/drawing/2014/main" id="{5EF9B836-80AF-416C-1B2D-8DFC6AD82036}"/>
              </a:ext>
            </a:extLst>
          </p:cNvPr>
          <p:cNvCxnSpPr>
            <a:cxnSpLocks/>
            <a:stCxn id="22" idx="2"/>
            <a:endCxn id="1049" idx="0"/>
          </p:cNvCxnSpPr>
          <p:nvPr/>
        </p:nvCxnSpPr>
        <p:spPr>
          <a:xfrm rot="16200000" flipH="1">
            <a:off x="1216966" y="1022437"/>
            <a:ext cx="150529" cy="5499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1" name="Google Shape;1801;p43">
            <a:extLst>
              <a:ext uri="{FF2B5EF4-FFF2-40B4-BE49-F238E27FC236}">
                <a16:creationId xmlns:a16="http://schemas.microsoft.com/office/drawing/2014/main" id="{006E7C6B-0ECB-95B0-A14A-B08BF10950F6}"/>
              </a:ext>
            </a:extLst>
          </p:cNvPr>
          <p:cNvCxnSpPr>
            <a:cxnSpLocks/>
            <a:stCxn id="22" idx="2"/>
            <a:endCxn id="1050" idx="0"/>
          </p:cNvCxnSpPr>
          <p:nvPr/>
        </p:nvCxnSpPr>
        <p:spPr>
          <a:xfrm rot="5400000">
            <a:off x="771027" y="1468377"/>
            <a:ext cx="49245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5" name="Google Shape;1801;p43">
            <a:extLst>
              <a:ext uri="{FF2B5EF4-FFF2-40B4-BE49-F238E27FC236}">
                <a16:creationId xmlns:a16="http://schemas.microsoft.com/office/drawing/2014/main" id="{4CFC90CD-8919-A416-5B38-2929BCD522FA}"/>
              </a:ext>
            </a:extLst>
          </p:cNvPr>
          <p:cNvCxnSpPr>
            <a:cxnSpLocks/>
            <a:stCxn id="1069" idx="2"/>
            <a:endCxn id="1032" idx="0"/>
          </p:cNvCxnSpPr>
          <p:nvPr/>
        </p:nvCxnSpPr>
        <p:spPr>
          <a:xfrm rot="5400000">
            <a:off x="2138645" y="1971041"/>
            <a:ext cx="196849" cy="4767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801;p43">
            <a:extLst>
              <a:ext uri="{FF2B5EF4-FFF2-40B4-BE49-F238E27FC236}">
                <a16:creationId xmlns:a16="http://schemas.microsoft.com/office/drawing/2014/main" id="{452B1B55-8528-01CB-90A1-C8938F015772}"/>
              </a:ext>
            </a:extLst>
          </p:cNvPr>
          <p:cNvCxnSpPr>
            <a:cxnSpLocks/>
            <a:stCxn id="1069" idx="2"/>
            <a:endCxn id="7" idx="0"/>
          </p:cNvCxnSpPr>
          <p:nvPr/>
        </p:nvCxnSpPr>
        <p:spPr>
          <a:xfrm rot="16200000" flipH="1">
            <a:off x="2677246" y="1909209"/>
            <a:ext cx="191799" cy="5953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2" name="Google Shape;1796;p43">
            <a:extLst>
              <a:ext uri="{FF2B5EF4-FFF2-40B4-BE49-F238E27FC236}">
                <a16:creationId xmlns:a16="http://schemas.microsoft.com/office/drawing/2014/main" id="{4D302966-E799-6BEB-6A83-D5406A6C7D0F}"/>
              </a:ext>
            </a:extLst>
          </p:cNvPr>
          <p:cNvSpPr/>
          <p:nvPr/>
        </p:nvSpPr>
        <p:spPr>
          <a:xfrm>
            <a:off x="1258469" y="2820621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agu Slab" panose="020B0604020202020204" charset="0"/>
              </a:rPr>
              <a:t>Aviso de conteúdo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3" name="Google Shape;1796;p43">
            <a:extLst>
              <a:ext uri="{FF2B5EF4-FFF2-40B4-BE49-F238E27FC236}">
                <a16:creationId xmlns:a16="http://schemas.microsoft.com/office/drawing/2014/main" id="{A8FDC350-B811-208B-0732-53001632CE1B}"/>
              </a:ext>
            </a:extLst>
          </p:cNvPr>
          <p:cNvSpPr/>
          <p:nvPr/>
        </p:nvSpPr>
        <p:spPr>
          <a:xfrm>
            <a:off x="1263546" y="3111489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Prólogo</a:t>
            </a:r>
            <a:r>
              <a:rPr lang="en-US" sz="600" dirty="0">
                <a:latin typeface="Montagu Slab" panose="020B0604020202020204" charset="0"/>
              </a:rPr>
              <a:t>/</a:t>
            </a:r>
            <a:r>
              <a:rPr lang="en-US" sz="600" dirty="0" err="1">
                <a:latin typeface="Montagu Slab" panose="020B0604020202020204" charset="0"/>
              </a:rPr>
              <a:t>Epílogo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0FE83AA4-961F-6928-35E5-83825B132EAA}"/>
              </a:ext>
            </a:extLst>
          </p:cNvPr>
          <p:cNvSpPr/>
          <p:nvPr/>
        </p:nvSpPr>
        <p:spPr>
          <a:xfrm>
            <a:off x="1258469" y="3399442"/>
            <a:ext cx="824918" cy="432082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Ecrã</a:t>
            </a:r>
            <a:r>
              <a:rPr lang="en-US" sz="600" dirty="0">
                <a:latin typeface="Montagu Slab" panose="020B0604020202020204" charset="0"/>
              </a:rPr>
              <a:t> </a:t>
            </a:r>
            <a:r>
              <a:rPr lang="en-US" sz="600" dirty="0" err="1">
                <a:latin typeface="Montagu Slab" panose="020B0604020202020204" charset="0"/>
              </a:rPr>
              <a:t>inicial</a:t>
            </a:r>
            <a:r>
              <a:rPr lang="en-US" sz="600" dirty="0">
                <a:latin typeface="Montagu Slab" panose="020B0604020202020204" charset="0"/>
              </a:rPr>
              <a:t> de </a:t>
            </a:r>
            <a:r>
              <a:rPr lang="en-US" sz="600" dirty="0" err="1">
                <a:latin typeface="Montagu Slab" panose="020B0604020202020204" charset="0"/>
              </a:rPr>
              <a:t>apresentação</a:t>
            </a:r>
            <a:r>
              <a:rPr lang="en-US" sz="600" dirty="0">
                <a:latin typeface="Montagu Slab" panose="020B0604020202020204" charset="0"/>
              </a:rPr>
              <a:t> do </a:t>
            </a:r>
            <a:r>
              <a:rPr lang="en-US" sz="600" dirty="0" err="1">
                <a:latin typeface="Montagu Slab" panose="020B0604020202020204" charset="0"/>
              </a:rPr>
              <a:t>dia</a:t>
            </a:r>
            <a:endParaRPr sz="600" dirty="0">
              <a:latin typeface="Montagu Slab" panose="020B0604020202020204" charset="0"/>
            </a:endParaRPr>
          </a:p>
        </p:txBody>
      </p:sp>
      <p:cxnSp>
        <p:nvCxnSpPr>
          <p:cNvPr id="1616" name="Google Shape;1801;p43">
            <a:extLst>
              <a:ext uri="{FF2B5EF4-FFF2-40B4-BE49-F238E27FC236}">
                <a16:creationId xmlns:a16="http://schemas.microsoft.com/office/drawing/2014/main" id="{7A2D6483-50CA-E5E5-69FE-77A0571A6114}"/>
              </a:ext>
            </a:extLst>
          </p:cNvPr>
          <p:cNvCxnSpPr>
            <a:cxnSpLocks/>
            <a:stCxn id="1615" idx="2"/>
            <a:endCxn id="1039" idx="0"/>
          </p:cNvCxnSpPr>
          <p:nvPr/>
        </p:nvCxnSpPr>
        <p:spPr>
          <a:xfrm rot="16200000" flipH="1">
            <a:off x="732609" y="3771803"/>
            <a:ext cx="119745" cy="2940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859DE52E-36BC-CD2C-AA7C-374081305418}"/>
              </a:ext>
            </a:extLst>
          </p:cNvPr>
          <p:cNvCxnSpPr>
            <a:cxnSpLocks/>
            <a:stCxn id="1613" idx="1"/>
            <a:endCxn id="1615" idx="0"/>
          </p:cNvCxnSpPr>
          <p:nvPr/>
        </p:nvCxnSpPr>
        <p:spPr>
          <a:xfrm rot="10800000" flipV="1">
            <a:off x="645458" y="3226010"/>
            <a:ext cx="618088" cy="299381"/>
          </a:xfrm>
          <a:prstGeom prst="bentConnector2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1;p43">
            <a:extLst>
              <a:ext uri="{FF2B5EF4-FFF2-40B4-BE49-F238E27FC236}">
                <a16:creationId xmlns:a16="http://schemas.microsoft.com/office/drawing/2014/main" id="{8522DA7D-572C-82F7-23E6-3C055A31ECD5}"/>
              </a:ext>
            </a:extLst>
          </p:cNvPr>
          <p:cNvCxnSpPr>
            <a:cxnSpLocks/>
            <a:stCxn id="1614" idx="1"/>
            <a:endCxn id="1615" idx="0"/>
          </p:cNvCxnSpPr>
          <p:nvPr/>
        </p:nvCxnSpPr>
        <p:spPr>
          <a:xfrm rot="10800000">
            <a:off x="645459" y="3525393"/>
            <a:ext cx="613011" cy="90091"/>
          </a:xfrm>
          <a:prstGeom prst="bentConnector4">
            <a:avLst>
              <a:gd name="adj1" fmla="val 11921"/>
              <a:gd name="adj2" fmla="val 298667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4" name="Google Shape;1801;p43">
            <a:extLst>
              <a:ext uri="{FF2B5EF4-FFF2-40B4-BE49-F238E27FC236}">
                <a16:creationId xmlns:a16="http://schemas.microsoft.com/office/drawing/2014/main" id="{6F1B8818-05C0-1C81-8993-83AA0A25F91F}"/>
              </a:ext>
            </a:extLst>
          </p:cNvPr>
          <p:cNvCxnSpPr>
            <a:cxnSpLocks/>
            <a:stCxn id="1612" idx="1"/>
            <a:endCxn id="1615" idx="0"/>
          </p:cNvCxnSpPr>
          <p:nvPr/>
        </p:nvCxnSpPr>
        <p:spPr>
          <a:xfrm rot="10800000" flipV="1">
            <a:off x="645459" y="2935142"/>
            <a:ext cx="613011" cy="590249"/>
          </a:xfrm>
          <a:prstGeom prst="bentConnector2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0" name="Google Shape;1798;p43">
            <a:extLst>
              <a:ext uri="{FF2B5EF4-FFF2-40B4-BE49-F238E27FC236}">
                <a16:creationId xmlns:a16="http://schemas.microsoft.com/office/drawing/2014/main" id="{DE5E2650-367B-6AC0-94EE-BABDBE6CA3CC}"/>
              </a:ext>
            </a:extLst>
          </p:cNvPr>
          <p:cNvSpPr/>
          <p:nvPr/>
        </p:nvSpPr>
        <p:spPr>
          <a:xfrm>
            <a:off x="2539013" y="3389245"/>
            <a:ext cx="933720" cy="432548"/>
          </a:xfrm>
          <a:prstGeom prst="roundRect">
            <a:avLst>
              <a:gd name="adj" fmla="val 16667"/>
            </a:avLst>
          </a:prstGeom>
          <a:solidFill>
            <a:srgbClr val="8354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accent6"/>
                </a:solidFill>
                <a:latin typeface="Montagu Slab" panose="020B0604020202020204" charset="0"/>
              </a:rPr>
              <a:t>Objetos</a:t>
            </a:r>
            <a:endParaRPr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641" name="Google Shape;1798;p43">
            <a:extLst>
              <a:ext uri="{FF2B5EF4-FFF2-40B4-BE49-F238E27FC236}">
                <a16:creationId xmlns:a16="http://schemas.microsoft.com/office/drawing/2014/main" id="{CE5A3842-1652-C47E-A60A-785F5FE9FF86}"/>
              </a:ext>
            </a:extLst>
          </p:cNvPr>
          <p:cNvSpPr/>
          <p:nvPr/>
        </p:nvSpPr>
        <p:spPr>
          <a:xfrm>
            <a:off x="2257765" y="3967231"/>
            <a:ext cx="575897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tx1"/>
                </a:solidFill>
                <a:latin typeface="Montagu Slab" panose="020B0604020202020204" charset="0"/>
              </a:rPr>
              <a:t>Nuvens</a:t>
            </a:r>
            <a:endParaRPr dirty="0">
              <a:solidFill>
                <a:schemeClr val="tx1"/>
              </a:solidFill>
              <a:latin typeface="Montagu Slab" panose="020B0604020202020204" charset="0"/>
            </a:endParaRPr>
          </a:p>
        </p:txBody>
      </p:sp>
      <p:sp>
        <p:nvSpPr>
          <p:cNvPr id="1642" name="Google Shape;1798;p43">
            <a:extLst>
              <a:ext uri="{FF2B5EF4-FFF2-40B4-BE49-F238E27FC236}">
                <a16:creationId xmlns:a16="http://schemas.microsoft.com/office/drawing/2014/main" id="{2F9432BF-67F3-2AF3-B8E8-4C13DDCB38CA}"/>
              </a:ext>
            </a:extLst>
          </p:cNvPr>
          <p:cNvSpPr/>
          <p:nvPr/>
        </p:nvSpPr>
        <p:spPr>
          <a:xfrm>
            <a:off x="3184785" y="3959065"/>
            <a:ext cx="575896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/>
                </a:solidFill>
                <a:latin typeface="Montagu Slab" panose="020B0604020202020204" charset="0"/>
              </a:rPr>
              <a:t>Sala</a:t>
            </a:r>
            <a:endParaRPr sz="1000" dirty="0">
              <a:solidFill>
                <a:schemeClr val="tx1"/>
              </a:solidFill>
              <a:latin typeface="Montagu Slab" panose="020B0604020202020204" charset="0"/>
            </a:endParaRPr>
          </a:p>
        </p:txBody>
      </p: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16FDE54C-BFD7-5D2C-22B8-C9C30433F185}"/>
              </a:ext>
            </a:extLst>
          </p:cNvPr>
          <p:cNvCxnSpPr>
            <a:cxnSpLocks/>
            <a:stCxn id="1030" idx="1"/>
            <a:endCxn id="1048" idx="2"/>
          </p:cNvCxnSpPr>
          <p:nvPr/>
        </p:nvCxnSpPr>
        <p:spPr>
          <a:xfrm rot="10800000">
            <a:off x="492119" y="1615702"/>
            <a:ext cx="301613" cy="683356"/>
          </a:xfrm>
          <a:prstGeom prst="bentConnector2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800;p43">
            <a:extLst>
              <a:ext uri="{FF2B5EF4-FFF2-40B4-BE49-F238E27FC236}">
                <a16:creationId xmlns:a16="http://schemas.microsoft.com/office/drawing/2014/main" id="{35168CD8-2E99-B020-02B5-C16437BF96F8}"/>
              </a:ext>
            </a:extLst>
          </p:cNvPr>
          <p:cNvCxnSpPr>
            <a:cxnSpLocks/>
            <a:stCxn id="1050" idx="2"/>
            <a:endCxn id="1030" idx="0"/>
          </p:cNvCxnSpPr>
          <p:nvPr/>
        </p:nvCxnSpPr>
        <p:spPr>
          <a:xfrm>
            <a:off x="1017253" y="1956714"/>
            <a:ext cx="0" cy="159555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801;p43">
            <a:extLst>
              <a:ext uri="{FF2B5EF4-FFF2-40B4-BE49-F238E27FC236}">
                <a16:creationId xmlns:a16="http://schemas.microsoft.com/office/drawing/2014/main" id="{5F1CF4B7-A025-83A7-E585-FC0BACA44249}"/>
              </a:ext>
            </a:extLst>
          </p:cNvPr>
          <p:cNvCxnSpPr>
            <a:cxnSpLocks/>
            <a:stCxn id="1030" idx="3"/>
            <a:endCxn id="1049" idx="2"/>
          </p:cNvCxnSpPr>
          <p:nvPr/>
        </p:nvCxnSpPr>
        <p:spPr>
          <a:xfrm flipV="1">
            <a:off x="1240774" y="1614789"/>
            <a:ext cx="326433" cy="684269"/>
          </a:xfrm>
          <a:prstGeom prst="bentConnector2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7" name="Google Shape;1801;p43">
            <a:extLst>
              <a:ext uri="{FF2B5EF4-FFF2-40B4-BE49-F238E27FC236}">
                <a16:creationId xmlns:a16="http://schemas.microsoft.com/office/drawing/2014/main" id="{718652EB-C2CC-1ED7-9270-3C6C47F86FC2}"/>
              </a:ext>
            </a:extLst>
          </p:cNvPr>
          <p:cNvCxnSpPr>
            <a:cxnSpLocks/>
            <a:stCxn id="1705" idx="2"/>
            <a:endCxn id="1039" idx="3"/>
          </p:cNvCxnSpPr>
          <p:nvPr/>
        </p:nvCxnSpPr>
        <p:spPr>
          <a:xfrm rot="5400000">
            <a:off x="1835564" y="1729616"/>
            <a:ext cx="2550127" cy="2658237"/>
          </a:xfrm>
          <a:prstGeom prst="bentConnector2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801;p43">
            <a:extLst>
              <a:ext uri="{FF2B5EF4-FFF2-40B4-BE49-F238E27FC236}">
                <a16:creationId xmlns:a16="http://schemas.microsoft.com/office/drawing/2014/main" id="{7B548411-E081-B395-CD34-699B4CD0F186}"/>
              </a:ext>
            </a:extLst>
          </p:cNvPr>
          <p:cNvCxnSpPr>
            <a:cxnSpLocks/>
            <a:stCxn id="1640" idx="0"/>
            <a:endCxn id="1039" idx="3"/>
          </p:cNvCxnSpPr>
          <p:nvPr/>
        </p:nvCxnSpPr>
        <p:spPr>
          <a:xfrm rot="16200000" flipH="1" flipV="1">
            <a:off x="1921414" y="3249338"/>
            <a:ext cx="944553" cy="1224365"/>
          </a:xfrm>
          <a:prstGeom prst="bentConnector4">
            <a:avLst>
              <a:gd name="adj1" fmla="val -24202"/>
              <a:gd name="adj2" fmla="val 69065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1" name="Google Shape;1801;p43">
            <a:extLst>
              <a:ext uri="{FF2B5EF4-FFF2-40B4-BE49-F238E27FC236}">
                <a16:creationId xmlns:a16="http://schemas.microsoft.com/office/drawing/2014/main" id="{9F16F629-B2CE-8082-6AB9-911FA76CB616}"/>
              </a:ext>
            </a:extLst>
          </p:cNvPr>
          <p:cNvCxnSpPr>
            <a:cxnSpLocks/>
            <a:stCxn id="1641" idx="0"/>
            <a:endCxn id="1640" idx="2"/>
          </p:cNvCxnSpPr>
          <p:nvPr/>
        </p:nvCxnSpPr>
        <p:spPr>
          <a:xfrm rot="5400000" flipH="1" flipV="1">
            <a:off x="2703074" y="3664433"/>
            <a:ext cx="145438" cy="460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801;p43">
            <a:extLst>
              <a:ext uri="{FF2B5EF4-FFF2-40B4-BE49-F238E27FC236}">
                <a16:creationId xmlns:a16="http://schemas.microsoft.com/office/drawing/2014/main" id="{B57EFF7E-01D0-C97E-4AF0-692826D0F32B}"/>
              </a:ext>
            </a:extLst>
          </p:cNvPr>
          <p:cNvCxnSpPr>
            <a:cxnSpLocks/>
            <a:stCxn id="1642" idx="0"/>
            <a:endCxn id="1640" idx="2"/>
          </p:cNvCxnSpPr>
          <p:nvPr/>
        </p:nvCxnSpPr>
        <p:spPr>
          <a:xfrm rot="16200000" flipV="1">
            <a:off x="3170667" y="3656999"/>
            <a:ext cx="137272" cy="46686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798;p43">
            <a:extLst>
              <a:ext uri="{FF2B5EF4-FFF2-40B4-BE49-F238E27FC236}">
                <a16:creationId xmlns:a16="http://schemas.microsoft.com/office/drawing/2014/main" id="{917AD248-3E06-B06B-EB61-549E58E90AFA}"/>
              </a:ext>
            </a:extLst>
          </p:cNvPr>
          <p:cNvSpPr/>
          <p:nvPr/>
        </p:nvSpPr>
        <p:spPr>
          <a:xfrm>
            <a:off x="1981389" y="4553180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Outras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03" name="Google Shape;1798;p43">
            <a:extLst>
              <a:ext uri="{FF2B5EF4-FFF2-40B4-BE49-F238E27FC236}">
                <a16:creationId xmlns:a16="http://schemas.microsoft.com/office/drawing/2014/main" id="{6CB7A285-634B-A247-6514-7892E7C484D5}"/>
              </a:ext>
            </a:extLst>
          </p:cNvPr>
          <p:cNvSpPr/>
          <p:nvPr/>
        </p:nvSpPr>
        <p:spPr>
          <a:xfrm>
            <a:off x="3005873" y="4434702"/>
            <a:ext cx="720588" cy="24488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tx1"/>
                </a:solidFill>
                <a:latin typeface="Montagu Slab" panose="020B0604020202020204" charset="0"/>
              </a:rPr>
              <a:t>Aumento</a:t>
            </a:r>
            <a:r>
              <a:rPr lang="en-US" sz="600" dirty="0">
                <a:solidFill>
                  <a:schemeClr val="tx1"/>
                </a:solidFill>
                <a:latin typeface="Montagu Slab" panose="020B0604020202020204" charset="0"/>
              </a:rPr>
              <a:t> de </a:t>
            </a:r>
            <a:r>
              <a:rPr lang="en-US" sz="600" dirty="0" err="1">
                <a:solidFill>
                  <a:schemeClr val="tx1"/>
                </a:solidFill>
                <a:latin typeface="Montagu Slab" panose="020B0604020202020204" charset="0"/>
              </a:rPr>
              <a:t>velocidade</a:t>
            </a:r>
            <a:r>
              <a:rPr lang="en-US" sz="600" dirty="0">
                <a:solidFill>
                  <a:schemeClr val="tx1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tx1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tx1"/>
                </a:solidFill>
                <a:latin typeface="Montagu Slab" panose="020B0604020202020204" charset="0"/>
              </a:rPr>
              <a:t> VI)</a:t>
            </a:r>
            <a:endParaRPr sz="1100" dirty="0">
              <a:solidFill>
                <a:schemeClr val="tx1"/>
              </a:solidFill>
              <a:latin typeface="Montagu Slab" panose="020B0604020202020204" charset="0"/>
            </a:endParaRPr>
          </a:p>
        </p:txBody>
      </p:sp>
      <p:sp>
        <p:nvSpPr>
          <p:cNvPr id="1704" name="Google Shape;1798;p43">
            <a:extLst>
              <a:ext uri="{FF2B5EF4-FFF2-40B4-BE49-F238E27FC236}">
                <a16:creationId xmlns:a16="http://schemas.microsoft.com/office/drawing/2014/main" id="{FEF0EA7D-2FE9-D0B7-9E8A-7338627D9C6B}"/>
              </a:ext>
            </a:extLst>
          </p:cNvPr>
          <p:cNvSpPr/>
          <p:nvPr/>
        </p:nvSpPr>
        <p:spPr>
          <a:xfrm>
            <a:off x="3012961" y="4758822"/>
            <a:ext cx="720589" cy="20484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tx1"/>
                </a:solidFill>
                <a:latin typeface="Montagu Slab" panose="020B0604020202020204" charset="0"/>
              </a:rPr>
              <a:t>Quebrar</a:t>
            </a:r>
            <a:r>
              <a:rPr lang="en-US" sz="600" dirty="0">
                <a:solidFill>
                  <a:schemeClr val="tx1"/>
                </a:solidFill>
                <a:latin typeface="Montagu Slab" panose="020B0604020202020204" charset="0"/>
              </a:rPr>
              <a:t> </a:t>
            </a:r>
            <a:r>
              <a:rPr lang="en-US" sz="600" dirty="0" err="1">
                <a:solidFill>
                  <a:schemeClr val="tx1"/>
                </a:solidFill>
                <a:latin typeface="Montagu Slab" panose="020B0604020202020204" charset="0"/>
              </a:rPr>
              <a:t>vidro</a:t>
            </a:r>
            <a:r>
              <a:rPr lang="en-US" sz="600" dirty="0">
                <a:solidFill>
                  <a:schemeClr val="tx1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tx1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tx1"/>
                </a:solidFill>
                <a:latin typeface="Montagu Slab" panose="020B0604020202020204" charset="0"/>
              </a:rPr>
              <a:t> VI)</a:t>
            </a:r>
            <a:endParaRPr sz="800" dirty="0">
              <a:solidFill>
                <a:schemeClr val="tx1"/>
              </a:solidFill>
              <a:latin typeface="Montagu Slab" panose="020B0604020202020204" charset="0"/>
            </a:endParaRPr>
          </a:p>
        </p:txBody>
      </p:sp>
      <p:pic>
        <p:nvPicPr>
          <p:cNvPr id="1705" name="Picture 6">
            <a:extLst>
              <a:ext uri="{FF2B5EF4-FFF2-40B4-BE49-F238E27FC236}">
                <a16:creationId xmlns:a16="http://schemas.microsoft.com/office/drawing/2014/main" id="{EA8D775C-EA94-652E-C7AC-FBECDC61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6223" y="1418093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06" name="Google Shape;1800;p43">
            <a:extLst>
              <a:ext uri="{FF2B5EF4-FFF2-40B4-BE49-F238E27FC236}">
                <a16:creationId xmlns:a16="http://schemas.microsoft.com/office/drawing/2014/main" id="{77C9171F-255A-C47A-D579-CF35E493065D}"/>
              </a:ext>
            </a:extLst>
          </p:cNvPr>
          <p:cNvCxnSpPr>
            <a:cxnSpLocks/>
            <a:stCxn id="24" idx="2"/>
            <a:endCxn id="1705" idx="0"/>
          </p:cNvCxnSpPr>
          <p:nvPr/>
        </p:nvCxnSpPr>
        <p:spPr>
          <a:xfrm flipH="1">
            <a:off x="4439745" y="1215727"/>
            <a:ext cx="8888" cy="202366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3" name="Picture 6">
            <a:extLst>
              <a:ext uri="{FF2B5EF4-FFF2-40B4-BE49-F238E27FC236}">
                <a16:creationId xmlns:a16="http://schemas.microsoft.com/office/drawing/2014/main" id="{C01AD9A8-A860-9160-F76A-57E73174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983" y="4753362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33" name="Google Shape;1800;p43">
            <a:extLst>
              <a:ext uri="{FF2B5EF4-FFF2-40B4-BE49-F238E27FC236}">
                <a16:creationId xmlns:a16="http://schemas.microsoft.com/office/drawing/2014/main" id="{E154803C-3614-BFA1-04FC-B016AA919673}"/>
              </a:ext>
            </a:extLst>
          </p:cNvPr>
          <p:cNvCxnSpPr>
            <a:cxnSpLocks/>
            <a:stCxn id="1039" idx="2"/>
            <a:endCxn id="1713" idx="0"/>
          </p:cNvCxnSpPr>
          <p:nvPr/>
        </p:nvCxnSpPr>
        <p:spPr>
          <a:xfrm>
            <a:off x="939505" y="4688895"/>
            <a:ext cx="0" cy="64467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Google Shape;1801;p43">
            <a:extLst>
              <a:ext uri="{FF2B5EF4-FFF2-40B4-BE49-F238E27FC236}">
                <a16:creationId xmlns:a16="http://schemas.microsoft.com/office/drawing/2014/main" id="{03713126-9632-FFD5-B0A3-253225B43F27}"/>
              </a:ext>
            </a:extLst>
          </p:cNvPr>
          <p:cNvCxnSpPr>
            <a:cxnSpLocks/>
            <a:stCxn id="1688" idx="1"/>
            <a:endCxn id="1039" idx="3"/>
          </p:cNvCxnSpPr>
          <p:nvPr/>
        </p:nvCxnSpPr>
        <p:spPr>
          <a:xfrm rot="10800000">
            <a:off x="1781509" y="4333798"/>
            <a:ext cx="199881" cy="3861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801;p43">
            <a:extLst>
              <a:ext uri="{FF2B5EF4-FFF2-40B4-BE49-F238E27FC236}">
                <a16:creationId xmlns:a16="http://schemas.microsoft.com/office/drawing/2014/main" id="{2C40D7B0-1F64-1949-77D5-691921C9474B}"/>
              </a:ext>
            </a:extLst>
          </p:cNvPr>
          <p:cNvCxnSpPr>
            <a:cxnSpLocks/>
            <a:stCxn id="1688" idx="3"/>
            <a:endCxn id="1703" idx="1"/>
          </p:cNvCxnSpPr>
          <p:nvPr/>
        </p:nvCxnSpPr>
        <p:spPr>
          <a:xfrm flipV="1">
            <a:off x="2915109" y="4557144"/>
            <a:ext cx="90764" cy="1628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801;p43">
            <a:extLst>
              <a:ext uri="{FF2B5EF4-FFF2-40B4-BE49-F238E27FC236}">
                <a16:creationId xmlns:a16="http://schemas.microsoft.com/office/drawing/2014/main" id="{BE6636F2-013B-6670-4C6C-9BC396514E90}"/>
              </a:ext>
            </a:extLst>
          </p:cNvPr>
          <p:cNvCxnSpPr>
            <a:cxnSpLocks/>
            <a:stCxn id="1688" idx="3"/>
            <a:endCxn id="1704" idx="1"/>
          </p:cNvCxnSpPr>
          <p:nvPr/>
        </p:nvCxnSpPr>
        <p:spPr>
          <a:xfrm>
            <a:off x="2915109" y="4719962"/>
            <a:ext cx="97852" cy="1412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 descr="A green pipe with a black handle&#10;&#10;Description automatically generated">
            <a:extLst>
              <a:ext uri="{FF2B5EF4-FFF2-40B4-BE49-F238E27FC236}">
                <a16:creationId xmlns:a16="http://schemas.microsoft.com/office/drawing/2014/main" id="{1C8F63B3-C476-AB97-52B8-6AB71B2C8B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08" b="7723"/>
          <a:stretch/>
        </p:blipFill>
        <p:spPr>
          <a:xfrm>
            <a:off x="4033498" y="86173"/>
            <a:ext cx="672660" cy="624129"/>
          </a:xfrm>
          <a:custGeom>
            <a:avLst/>
            <a:gdLst>
              <a:gd name="connsiteX0" fmla="*/ 0 w 672660"/>
              <a:gd name="connsiteY0" fmla="*/ 0 h 624129"/>
              <a:gd name="connsiteX1" fmla="*/ 316150 w 672660"/>
              <a:gd name="connsiteY1" fmla="*/ 0 h 624129"/>
              <a:gd name="connsiteX2" fmla="*/ 672660 w 672660"/>
              <a:gd name="connsiteY2" fmla="*/ 0 h 624129"/>
              <a:gd name="connsiteX3" fmla="*/ 672660 w 672660"/>
              <a:gd name="connsiteY3" fmla="*/ 305823 h 624129"/>
              <a:gd name="connsiteX4" fmla="*/ 672660 w 672660"/>
              <a:gd name="connsiteY4" fmla="*/ 624129 h 624129"/>
              <a:gd name="connsiteX5" fmla="*/ 343057 w 672660"/>
              <a:gd name="connsiteY5" fmla="*/ 624129 h 624129"/>
              <a:gd name="connsiteX6" fmla="*/ 0 w 672660"/>
              <a:gd name="connsiteY6" fmla="*/ 624129 h 624129"/>
              <a:gd name="connsiteX7" fmla="*/ 0 w 672660"/>
              <a:gd name="connsiteY7" fmla="*/ 318306 h 624129"/>
              <a:gd name="connsiteX8" fmla="*/ 0 w 672660"/>
              <a:gd name="connsiteY8" fmla="*/ 0 h 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660" h="624129" fill="none" extrusionOk="0">
                <a:moveTo>
                  <a:pt x="0" y="0"/>
                </a:moveTo>
                <a:cubicBezTo>
                  <a:pt x="156274" y="-5760"/>
                  <a:pt x="222219" y="969"/>
                  <a:pt x="316150" y="0"/>
                </a:cubicBezTo>
                <a:cubicBezTo>
                  <a:pt x="410081" y="-969"/>
                  <a:pt x="508677" y="25645"/>
                  <a:pt x="672660" y="0"/>
                </a:cubicBezTo>
                <a:cubicBezTo>
                  <a:pt x="678344" y="110658"/>
                  <a:pt x="637375" y="216242"/>
                  <a:pt x="672660" y="305823"/>
                </a:cubicBezTo>
                <a:cubicBezTo>
                  <a:pt x="707945" y="395404"/>
                  <a:pt x="666721" y="479283"/>
                  <a:pt x="672660" y="624129"/>
                </a:cubicBezTo>
                <a:cubicBezTo>
                  <a:pt x="536820" y="626641"/>
                  <a:pt x="482712" y="604285"/>
                  <a:pt x="343057" y="624129"/>
                </a:cubicBezTo>
                <a:cubicBezTo>
                  <a:pt x="203402" y="643973"/>
                  <a:pt x="169497" y="610782"/>
                  <a:pt x="0" y="624129"/>
                </a:cubicBezTo>
                <a:cubicBezTo>
                  <a:pt x="-22540" y="485979"/>
                  <a:pt x="3870" y="429676"/>
                  <a:pt x="0" y="318306"/>
                </a:cubicBezTo>
                <a:cubicBezTo>
                  <a:pt x="-3870" y="206936"/>
                  <a:pt x="13527" y="76357"/>
                  <a:pt x="0" y="0"/>
                </a:cubicBezTo>
                <a:close/>
              </a:path>
              <a:path w="672660" h="624129" stroke="0" extrusionOk="0">
                <a:moveTo>
                  <a:pt x="0" y="0"/>
                </a:moveTo>
                <a:cubicBezTo>
                  <a:pt x="164256" y="-28895"/>
                  <a:pt x="231958" y="15291"/>
                  <a:pt x="343057" y="0"/>
                </a:cubicBezTo>
                <a:cubicBezTo>
                  <a:pt x="454156" y="-15291"/>
                  <a:pt x="508637" y="11898"/>
                  <a:pt x="672660" y="0"/>
                </a:cubicBezTo>
                <a:cubicBezTo>
                  <a:pt x="701662" y="133442"/>
                  <a:pt x="641097" y="224739"/>
                  <a:pt x="672660" y="312065"/>
                </a:cubicBezTo>
                <a:cubicBezTo>
                  <a:pt x="704223" y="399391"/>
                  <a:pt x="640618" y="483885"/>
                  <a:pt x="672660" y="624129"/>
                </a:cubicBezTo>
                <a:cubicBezTo>
                  <a:pt x="598410" y="652916"/>
                  <a:pt x="406225" y="586498"/>
                  <a:pt x="322877" y="624129"/>
                </a:cubicBezTo>
                <a:cubicBezTo>
                  <a:pt x="239529" y="661760"/>
                  <a:pt x="87057" y="616856"/>
                  <a:pt x="0" y="624129"/>
                </a:cubicBezTo>
                <a:cubicBezTo>
                  <a:pt x="-21664" y="469144"/>
                  <a:pt x="8553" y="458360"/>
                  <a:pt x="0" y="305823"/>
                </a:cubicBezTo>
                <a:cubicBezTo>
                  <a:pt x="-8553" y="153286"/>
                  <a:pt x="18951" y="14416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22282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9" name="Picture 28" descr="A yellow and green dotted background&#10;&#10;Description automatically generated">
            <a:extLst>
              <a:ext uri="{FF2B5EF4-FFF2-40B4-BE49-F238E27FC236}">
                <a16:creationId xmlns:a16="http://schemas.microsoft.com/office/drawing/2014/main" id="{78DBACB3-47A4-1700-8865-C619DC7445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74" r="40121" b="18119"/>
          <a:stretch/>
        </p:blipFill>
        <p:spPr>
          <a:xfrm>
            <a:off x="3548792" y="2740372"/>
            <a:ext cx="821036" cy="951550"/>
          </a:xfrm>
          <a:custGeom>
            <a:avLst/>
            <a:gdLst>
              <a:gd name="connsiteX0" fmla="*/ 0 w 821036"/>
              <a:gd name="connsiteY0" fmla="*/ 0 h 951550"/>
              <a:gd name="connsiteX1" fmla="*/ 394097 w 821036"/>
              <a:gd name="connsiteY1" fmla="*/ 0 h 951550"/>
              <a:gd name="connsiteX2" fmla="*/ 821036 w 821036"/>
              <a:gd name="connsiteY2" fmla="*/ 0 h 951550"/>
              <a:gd name="connsiteX3" fmla="*/ 821036 w 821036"/>
              <a:gd name="connsiteY3" fmla="*/ 447229 h 951550"/>
              <a:gd name="connsiteX4" fmla="*/ 821036 w 821036"/>
              <a:gd name="connsiteY4" fmla="*/ 951550 h 951550"/>
              <a:gd name="connsiteX5" fmla="*/ 394097 w 821036"/>
              <a:gd name="connsiteY5" fmla="*/ 951550 h 951550"/>
              <a:gd name="connsiteX6" fmla="*/ 0 w 821036"/>
              <a:gd name="connsiteY6" fmla="*/ 951550 h 951550"/>
              <a:gd name="connsiteX7" fmla="*/ 0 w 821036"/>
              <a:gd name="connsiteY7" fmla="*/ 456744 h 951550"/>
              <a:gd name="connsiteX8" fmla="*/ 0 w 821036"/>
              <a:gd name="connsiteY8" fmla="*/ 0 h 9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1036" h="951550" fill="none" extrusionOk="0">
                <a:moveTo>
                  <a:pt x="0" y="0"/>
                </a:moveTo>
                <a:cubicBezTo>
                  <a:pt x="115309" y="-40622"/>
                  <a:pt x="245325" y="11046"/>
                  <a:pt x="394097" y="0"/>
                </a:cubicBezTo>
                <a:cubicBezTo>
                  <a:pt x="542869" y="-11046"/>
                  <a:pt x="635206" y="17675"/>
                  <a:pt x="821036" y="0"/>
                </a:cubicBezTo>
                <a:cubicBezTo>
                  <a:pt x="821334" y="156011"/>
                  <a:pt x="781670" y="324893"/>
                  <a:pt x="821036" y="447229"/>
                </a:cubicBezTo>
                <a:cubicBezTo>
                  <a:pt x="860402" y="569565"/>
                  <a:pt x="783266" y="842300"/>
                  <a:pt x="821036" y="951550"/>
                </a:cubicBezTo>
                <a:cubicBezTo>
                  <a:pt x="666828" y="962865"/>
                  <a:pt x="495306" y="913937"/>
                  <a:pt x="394097" y="951550"/>
                </a:cubicBezTo>
                <a:cubicBezTo>
                  <a:pt x="292888" y="989163"/>
                  <a:pt x="168906" y="947808"/>
                  <a:pt x="0" y="951550"/>
                </a:cubicBezTo>
                <a:cubicBezTo>
                  <a:pt x="-7871" y="794665"/>
                  <a:pt x="57490" y="646904"/>
                  <a:pt x="0" y="456744"/>
                </a:cubicBezTo>
                <a:cubicBezTo>
                  <a:pt x="-57490" y="266584"/>
                  <a:pt x="42411" y="204230"/>
                  <a:pt x="0" y="0"/>
                </a:cubicBezTo>
                <a:close/>
              </a:path>
              <a:path w="821036" h="951550" stroke="0" extrusionOk="0">
                <a:moveTo>
                  <a:pt x="0" y="0"/>
                </a:moveTo>
                <a:cubicBezTo>
                  <a:pt x="148168" y="-14738"/>
                  <a:pt x="222210" y="29602"/>
                  <a:pt x="426939" y="0"/>
                </a:cubicBezTo>
                <a:cubicBezTo>
                  <a:pt x="631668" y="-29602"/>
                  <a:pt x="734809" y="13955"/>
                  <a:pt x="821036" y="0"/>
                </a:cubicBezTo>
                <a:cubicBezTo>
                  <a:pt x="842060" y="158308"/>
                  <a:pt x="807367" y="286588"/>
                  <a:pt x="821036" y="447229"/>
                </a:cubicBezTo>
                <a:cubicBezTo>
                  <a:pt x="834705" y="607870"/>
                  <a:pt x="806382" y="847502"/>
                  <a:pt x="821036" y="951550"/>
                </a:cubicBezTo>
                <a:cubicBezTo>
                  <a:pt x="662704" y="956055"/>
                  <a:pt x="580369" y="906094"/>
                  <a:pt x="410518" y="951550"/>
                </a:cubicBezTo>
                <a:cubicBezTo>
                  <a:pt x="240667" y="997006"/>
                  <a:pt x="110912" y="931085"/>
                  <a:pt x="0" y="951550"/>
                </a:cubicBezTo>
                <a:cubicBezTo>
                  <a:pt x="-51804" y="801882"/>
                  <a:pt x="34044" y="635960"/>
                  <a:pt x="0" y="456744"/>
                </a:cubicBezTo>
                <a:cubicBezTo>
                  <a:pt x="-34044" y="277528"/>
                  <a:pt x="48853" y="171801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83920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123D32-FAF3-3237-DD14-5F4193D753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542" y="1531204"/>
            <a:ext cx="2023801" cy="1138388"/>
          </a:xfrm>
          <a:custGeom>
            <a:avLst/>
            <a:gdLst>
              <a:gd name="connsiteX0" fmla="*/ 0 w 2023801"/>
              <a:gd name="connsiteY0" fmla="*/ 0 h 1138388"/>
              <a:gd name="connsiteX1" fmla="*/ 485712 w 2023801"/>
              <a:gd name="connsiteY1" fmla="*/ 0 h 1138388"/>
              <a:gd name="connsiteX2" fmla="*/ 971424 w 2023801"/>
              <a:gd name="connsiteY2" fmla="*/ 0 h 1138388"/>
              <a:gd name="connsiteX3" fmla="*/ 1457137 w 2023801"/>
              <a:gd name="connsiteY3" fmla="*/ 0 h 1138388"/>
              <a:gd name="connsiteX4" fmla="*/ 2023801 w 2023801"/>
              <a:gd name="connsiteY4" fmla="*/ 0 h 1138388"/>
              <a:gd name="connsiteX5" fmla="*/ 2023801 w 2023801"/>
              <a:gd name="connsiteY5" fmla="*/ 580578 h 1138388"/>
              <a:gd name="connsiteX6" fmla="*/ 2023801 w 2023801"/>
              <a:gd name="connsiteY6" fmla="*/ 1138388 h 1138388"/>
              <a:gd name="connsiteX7" fmla="*/ 1497613 w 2023801"/>
              <a:gd name="connsiteY7" fmla="*/ 1138388 h 1138388"/>
              <a:gd name="connsiteX8" fmla="*/ 1052377 w 2023801"/>
              <a:gd name="connsiteY8" fmla="*/ 1138388 h 1138388"/>
              <a:gd name="connsiteX9" fmla="*/ 607140 w 2023801"/>
              <a:gd name="connsiteY9" fmla="*/ 1138388 h 1138388"/>
              <a:gd name="connsiteX10" fmla="*/ 0 w 2023801"/>
              <a:gd name="connsiteY10" fmla="*/ 1138388 h 1138388"/>
              <a:gd name="connsiteX11" fmla="*/ 0 w 2023801"/>
              <a:gd name="connsiteY11" fmla="*/ 580578 h 1138388"/>
              <a:gd name="connsiteX12" fmla="*/ 0 w 2023801"/>
              <a:gd name="connsiteY12" fmla="*/ 0 h 113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3801" h="1138388" fill="none" extrusionOk="0">
                <a:moveTo>
                  <a:pt x="0" y="0"/>
                </a:moveTo>
                <a:cubicBezTo>
                  <a:pt x="139366" y="-26833"/>
                  <a:pt x="364679" y="11502"/>
                  <a:pt x="485712" y="0"/>
                </a:cubicBezTo>
                <a:cubicBezTo>
                  <a:pt x="606745" y="-11502"/>
                  <a:pt x="860221" y="38439"/>
                  <a:pt x="971424" y="0"/>
                </a:cubicBezTo>
                <a:cubicBezTo>
                  <a:pt x="1082627" y="-38439"/>
                  <a:pt x="1299129" y="8391"/>
                  <a:pt x="1457137" y="0"/>
                </a:cubicBezTo>
                <a:cubicBezTo>
                  <a:pt x="1615145" y="-8391"/>
                  <a:pt x="1795308" y="3336"/>
                  <a:pt x="2023801" y="0"/>
                </a:cubicBezTo>
                <a:cubicBezTo>
                  <a:pt x="2078723" y="250996"/>
                  <a:pt x="1974695" y="390878"/>
                  <a:pt x="2023801" y="580578"/>
                </a:cubicBezTo>
                <a:cubicBezTo>
                  <a:pt x="2072907" y="770278"/>
                  <a:pt x="1976052" y="981612"/>
                  <a:pt x="2023801" y="1138388"/>
                </a:cubicBezTo>
                <a:cubicBezTo>
                  <a:pt x="1803811" y="1139194"/>
                  <a:pt x="1696325" y="1079036"/>
                  <a:pt x="1497613" y="1138388"/>
                </a:cubicBezTo>
                <a:cubicBezTo>
                  <a:pt x="1298901" y="1197740"/>
                  <a:pt x="1213681" y="1103820"/>
                  <a:pt x="1052377" y="1138388"/>
                </a:cubicBezTo>
                <a:cubicBezTo>
                  <a:pt x="891073" y="1172956"/>
                  <a:pt x="742458" y="1096733"/>
                  <a:pt x="607140" y="1138388"/>
                </a:cubicBezTo>
                <a:cubicBezTo>
                  <a:pt x="471822" y="1180043"/>
                  <a:pt x="243212" y="1102054"/>
                  <a:pt x="0" y="1138388"/>
                </a:cubicBezTo>
                <a:cubicBezTo>
                  <a:pt x="-11753" y="978015"/>
                  <a:pt x="18415" y="830469"/>
                  <a:pt x="0" y="580578"/>
                </a:cubicBezTo>
                <a:cubicBezTo>
                  <a:pt x="-18415" y="330687"/>
                  <a:pt x="59275" y="264459"/>
                  <a:pt x="0" y="0"/>
                </a:cubicBezTo>
                <a:close/>
              </a:path>
              <a:path w="2023801" h="1138388" stroke="0" extrusionOk="0">
                <a:moveTo>
                  <a:pt x="0" y="0"/>
                </a:moveTo>
                <a:cubicBezTo>
                  <a:pt x="228507" y="-38639"/>
                  <a:pt x="259638" y="22474"/>
                  <a:pt x="465474" y="0"/>
                </a:cubicBezTo>
                <a:cubicBezTo>
                  <a:pt x="671310" y="-22474"/>
                  <a:pt x="807172" y="13975"/>
                  <a:pt x="971424" y="0"/>
                </a:cubicBezTo>
                <a:cubicBezTo>
                  <a:pt x="1135676" y="-13975"/>
                  <a:pt x="1306287" y="43254"/>
                  <a:pt x="1517851" y="0"/>
                </a:cubicBezTo>
                <a:cubicBezTo>
                  <a:pt x="1729415" y="-43254"/>
                  <a:pt x="1812843" y="40803"/>
                  <a:pt x="2023801" y="0"/>
                </a:cubicBezTo>
                <a:cubicBezTo>
                  <a:pt x="2062529" y="147484"/>
                  <a:pt x="1971070" y="441130"/>
                  <a:pt x="2023801" y="569194"/>
                </a:cubicBezTo>
                <a:cubicBezTo>
                  <a:pt x="2076532" y="697258"/>
                  <a:pt x="1979377" y="967394"/>
                  <a:pt x="2023801" y="1138388"/>
                </a:cubicBezTo>
                <a:cubicBezTo>
                  <a:pt x="1841749" y="1167224"/>
                  <a:pt x="1737729" y="1085309"/>
                  <a:pt x="1578565" y="1138388"/>
                </a:cubicBezTo>
                <a:cubicBezTo>
                  <a:pt x="1419401" y="1191467"/>
                  <a:pt x="1305219" y="1127417"/>
                  <a:pt x="1032139" y="1138388"/>
                </a:cubicBezTo>
                <a:cubicBezTo>
                  <a:pt x="759059" y="1149359"/>
                  <a:pt x="701150" y="1095557"/>
                  <a:pt x="566664" y="1138388"/>
                </a:cubicBezTo>
                <a:cubicBezTo>
                  <a:pt x="432179" y="1181219"/>
                  <a:pt x="114853" y="1077429"/>
                  <a:pt x="0" y="1138388"/>
                </a:cubicBezTo>
                <a:cubicBezTo>
                  <a:pt x="-47054" y="916313"/>
                  <a:pt x="44049" y="804797"/>
                  <a:pt x="0" y="591962"/>
                </a:cubicBezTo>
                <a:cubicBezTo>
                  <a:pt x="-44049" y="379127"/>
                  <a:pt x="51851" y="16672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9834035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55A9118-F8F5-A5EA-C551-52E8E71821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180" y="2976944"/>
            <a:ext cx="1560602" cy="877839"/>
          </a:xfrm>
          <a:custGeom>
            <a:avLst/>
            <a:gdLst>
              <a:gd name="connsiteX0" fmla="*/ 0 w 1560602"/>
              <a:gd name="connsiteY0" fmla="*/ 0 h 877839"/>
              <a:gd name="connsiteX1" fmla="*/ 551413 w 1560602"/>
              <a:gd name="connsiteY1" fmla="*/ 0 h 877839"/>
              <a:gd name="connsiteX2" fmla="*/ 1024795 w 1560602"/>
              <a:gd name="connsiteY2" fmla="*/ 0 h 877839"/>
              <a:gd name="connsiteX3" fmla="*/ 1560602 w 1560602"/>
              <a:gd name="connsiteY3" fmla="*/ 0 h 877839"/>
              <a:gd name="connsiteX4" fmla="*/ 1560602 w 1560602"/>
              <a:gd name="connsiteY4" fmla="*/ 456476 h 877839"/>
              <a:gd name="connsiteX5" fmla="*/ 1560602 w 1560602"/>
              <a:gd name="connsiteY5" fmla="*/ 877839 h 877839"/>
              <a:gd name="connsiteX6" fmla="*/ 1040401 w 1560602"/>
              <a:gd name="connsiteY6" fmla="*/ 877839 h 877839"/>
              <a:gd name="connsiteX7" fmla="*/ 567019 w 1560602"/>
              <a:gd name="connsiteY7" fmla="*/ 877839 h 877839"/>
              <a:gd name="connsiteX8" fmla="*/ 0 w 1560602"/>
              <a:gd name="connsiteY8" fmla="*/ 877839 h 877839"/>
              <a:gd name="connsiteX9" fmla="*/ 0 w 1560602"/>
              <a:gd name="connsiteY9" fmla="*/ 430141 h 877839"/>
              <a:gd name="connsiteX10" fmla="*/ 0 w 1560602"/>
              <a:gd name="connsiteY10" fmla="*/ 0 h 8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0602" h="877839" fill="none" extrusionOk="0">
                <a:moveTo>
                  <a:pt x="0" y="0"/>
                </a:moveTo>
                <a:cubicBezTo>
                  <a:pt x="162646" y="-43202"/>
                  <a:pt x="346360" y="1927"/>
                  <a:pt x="551413" y="0"/>
                </a:cubicBezTo>
                <a:cubicBezTo>
                  <a:pt x="756466" y="-1927"/>
                  <a:pt x="870029" y="27799"/>
                  <a:pt x="1024795" y="0"/>
                </a:cubicBezTo>
                <a:cubicBezTo>
                  <a:pt x="1179561" y="-27799"/>
                  <a:pt x="1310386" y="48141"/>
                  <a:pt x="1560602" y="0"/>
                </a:cubicBezTo>
                <a:cubicBezTo>
                  <a:pt x="1569571" y="127229"/>
                  <a:pt x="1547011" y="324652"/>
                  <a:pt x="1560602" y="456476"/>
                </a:cubicBezTo>
                <a:cubicBezTo>
                  <a:pt x="1574193" y="588300"/>
                  <a:pt x="1525114" y="675324"/>
                  <a:pt x="1560602" y="877839"/>
                </a:cubicBezTo>
                <a:cubicBezTo>
                  <a:pt x="1398847" y="924746"/>
                  <a:pt x="1155534" y="868653"/>
                  <a:pt x="1040401" y="877839"/>
                </a:cubicBezTo>
                <a:cubicBezTo>
                  <a:pt x="925268" y="887025"/>
                  <a:pt x="760398" y="848009"/>
                  <a:pt x="567019" y="877839"/>
                </a:cubicBezTo>
                <a:cubicBezTo>
                  <a:pt x="373640" y="907669"/>
                  <a:pt x="179681" y="840869"/>
                  <a:pt x="0" y="877839"/>
                </a:cubicBezTo>
                <a:cubicBezTo>
                  <a:pt x="-12636" y="750427"/>
                  <a:pt x="27011" y="584173"/>
                  <a:pt x="0" y="430141"/>
                </a:cubicBezTo>
                <a:cubicBezTo>
                  <a:pt x="-27011" y="276109"/>
                  <a:pt x="43955" y="202665"/>
                  <a:pt x="0" y="0"/>
                </a:cubicBezTo>
                <a:close/>
              </a:path>
              <a:path w="1560602" h="877839" stroke="0" extrusionOk="0">
                <a:moveTo>
                  <a:pt x="0" y="0"/>
                </a:moveTo>
                <a:cubicBezTo>
                  <a:pt x="193107" y="-47324"/>
                  <a:pt x="362814" y="23787"/>
                  <a:pt x="520201" y="0"/>
                </a:cubicBezTo>
                <a:cubicBezTo>
                  <a:pt x="677588" y="-23787"/>
                  <a:pt x="773223" y="27275"/>
                  <a:pt x="1024795" y="0"/>
                </a:cubicBezTo>
                <a:cubicBezTo>
                  <a:pt x="1276367" y="-27275"/>
                  <a:pt x="1398046" y="61183"/>
                  <a:pt x="1560602" y="0"/>
                </a:cubicBezTo>
                <a:cubicBezTo>
                  <a:pt x="1597454" y="133916"/>
                  <a:pt x="1534058" y="269872"/>
                  <a:pt x="1560602" y="447698"/>
                </a:cubicBezTo>
                <a:cubicBezTo>
                  <a:pt x="1587146" y="625524"/>
                  <a:pt x="1537695" y="687343"/>
                  <a:pt x="1560602" y="877839"/>
                </a:cubicBezTo>
                <a:cubicBezTo>
                  <a:pt x="1430884" y="878661"/>
                  <a:pt x="1166907" y="818046"/>
                  <a:pt x="1024795" y="877839"/>
                </a:cubicBezTo>
                <a:cubicBezTo>
                  <a:pt x="882683" y="937632"/>
                  <a:pt x="687954" y="835113"/>
                  <a:pt x="535807" y="877839"/>
                </a:cubicBezTo>
                <a:cubicBezTo>
                  <a:pt x="383660" y="920565"/>
                  <a:pt x="266845" y="826668"/>
                  <a:pt x="0" y="877839"/>
                </a:cubicBezTo>
                <a:cubicBezTo>
                  <a:pt x="-27626" y="730874"/>
                  <a:pt x="11006" y="580393"/>
                  <a:pt x="0" y="456476"/>
                </a:cubicBezTo>
                <a:cubicBezTo>
                  <a:pt x="-11006" y="332559"/>
                  <a:pt x="1810" y="105137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2067319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B21F26-0769-6349-7BFF-9DB4979048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544" y="2905149"/>
            <a:ext cx="1873630" cy="1053916"/>
          </a:xfrm>
          <a:custGeom>
            <a:avLst/>
            <a:gdLst>
              <a:gd name="connsiteX0" fmla="*/ 0 w 1873630"/>
              <a:gd name="connsiteY0" fmla="*/ 0 h 1053916"/>
              <a:gd name="connsiteX1" fmla="*/ 430935 w 1873630"/>
              <a:gd name="connsiteY1" fmla="*/ 0 h 1053916"/>
              <a:gd name="connsiteX2" fmla="*/ 880606 w 1873630"/>
              <a:gd name="connsiteY2" fmla="*/ 0 h 1053916"/>
              <a:gd name="connsiteX3" fmla="*/ 1367750 w 1873630"/>
              <a:gd name="connsiteY3" fmla="*/ 0 h 1053916"/>
              <a:gd name="connsiteX4" fmla="*/ 1873630 w 1873630"/>
              <a:gd name="connsiteY4" fmla="*/ 0 h 1053916"/>
              <a:gd name="connsiteX5" fmla="*/ 1873630 w 1873630"/>
              <a:gd name="connsiteY5" fmla="*/ 505880 h 1053916"/>
              <a:gd name="connsiteX6" fmla="*/ 1873630 w 1873630"/>
              <a:gd name="connsiteY6" fmla="*/ 1053916 h 1053916"/>
              <a:gd name="connsiteX7" fmla="*/ 1386486 w 1873630"/>
              <a:gd name="connsiteY7" fmla="*/ 1053916 h 1053916"/>
              <a:gd name="connsiteX8" fmla="*/ 936815 w 1873630"/>
              <a:gd name="connsiteY8" fmla="*/ 1053916 h 1053916"/>
              <a:gd name="connsiteX9" fmla="*/ 449671 w 1873630"/>
              <a:gd name="connsiteY9" fmla="*/ 1053916 h 1053916"/>
              <a:gd name="connsiteX10" fmla="*/ 0 w 1873630"/>
              <a:gd name="connsiteY10" fmla="*/ 1053916 h 1053916"/>
              <a:gd name="connsiteX11" fmla="*/ 0 w 1873630"/>
              <a:gd name="connsiteY11" fmla="*/ 516419 h 1053916"/>
              <a:gd name="connsiteX12" fmla="*/ 0 w 1873630"/>
              <a:gd name="connsiteY12" fmla="*/ 0 h 10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3630" h="1053916" fill="none" extrusionOk="0">
                <a:moveTo>
                  <a:pt x="0" y="0"/>
                </a:moveTo>
                <a:cubicBezTo>
                  <a:pt x="209113" y="-49291"/>
                  <a:pt x="311594" y="25301"/>
                  <a:pt x="430935" y="0"/>
                </a:cubicBezTo>
                <a:cubicBezTo>
                  <a:pt x="550277" y="-25301"/>
                  <a:pt x="674997" y="11537"/>
                  <a:pt x="880606" y="0"/>
                </a:cubicBezTo>
                <a:cubicBezTo>
                  <a:pt x="1086215" y="-11537"/>
                  <a:pt x="1265335" y="4810"/>
                  <a:pt x="1367750" y="0"/>
                </a:cubicBezTo>
                <a:cubicBezTo>
                  <a:pt x="1470165" y="-4810"/>
                  <a:pt x="1742903" y="60297"/>
                  <a:pt x="1873630" y="0"/>
                </a:cubicBezTo>
                <a:cubicBezTo>
                  <a:pt x="1914206" y="226922"/>
                  <a:pt x="1861878" y="362887"/>
                  <a:pt x="1873630" y="505880"/>
                </a:cubicBezTo>
                <a:cubicBezTo>
                  <a:pt x="1885382" y="648873"/>
                  <a:pt x="1826468" y="797244"/>
                  <a:pt x="1873630" y="1053916"/>
                </a:cubicBezTo>
                <a:cubicBezTo>
                  <a:pt x="1727523" y="1071226"/>
                  <a:pt x="1485142" y="1014870"/>
                  <a:pt x="1386486" y="1053916"/>
                </a:cubicBezTo>
                <a:cubicBezTo>
                  <a:pt x="1287830" y="1092962"/>
                  <a:pt x="1056896" y="1011708"/>
                  <a:pt x="936815" y="1053916"/>
                </a:cubicBezTo>
                <a:cubicBezTo>
                  <a:pt x="816734" y="1096124"/>
                  <a:pt x="640486" y="1029158"/>
                  <a:pt x="449671" y="1053916"/>
                </a:cubicBezTo>
                <a:cubicBezTo>
                  <a:pt x="258856" y="1078674"/>
                  <a:pt x="187142" y="1013488"/>
                  <a:pt x="0" y="1053916"/>
                </a:cubicBezTo>
                <a:cubicBezTo>
                  <a:pt x="-60589" y="829182"/>
                  <a:pt x="2755" y="747855"/>
                  <a:pt x="0" y="516419"/>
                </a:cubicBezTo>
                <a:cubicBezTo>
                  <a:pt x="-2755" y="284983"/>
                  <a:pt x="52781" y="218261"/>
                  <a:pt x="0" y="0"/>
                </a:cubicBezTo>
                <a:close/>
              </a:path>
              <a:path w="1873630" h="1053916" stroke="0" extrusionOk="0">
                <a:moveTo>
                  <a:pt x="0" y="0"/>
                </a:moveTo>
                <a:cubicBezTo>
                  <a:pt x="115831" y="-10481"/>
                  <a:pt x="273367" y="492"/>
                  <a:pt x="430935" y="0"/>
                </a:cubicBezTo>
                <a:cubicBezTo>
                  <a:pt x="588503" y="-492"/>
                  <a:pt x="670716" y="47211"/>
                  <a:pt x="880606" y="0"/>
                </a:cubicBezTo>
                <a:cubicBezTo>
                  <a:pt x="1090496" y="-47211"/>
                  <a:pt x="1179223" y="47632"/>
                  <a:pt x="1292805" y="0"/>
                </a:cubicBezTo>
                <a:cubicBezTo>
                  <a:pt x="1406387" y="-47632"/>
                  <a:pt x="1729929" y="67731"/>
                  <a:pt x="1873630" y="0"/>
                </a:cubicBezTo>
                <a:cubicBezTo>
                  <a:pt x="1888418" y="174712"/>
                  <a:pt x="1835262" y="314435"/>
                  <a:pt x="1873630" y="495341"/>
                </a:cubicBezTo>
                <a:cubicBezTo>
                  <a:pt x="1911998" y="676247"/>
                  <a:pt x="1862028" y="901039"/>
                  <a:pt x="1873630" y="1053916"/>
                </a:cubicBezTo>
                <a:cubicBezTo>
                  <a:pt x="1757106" y="1100394"/>
                  <a:pt x="1596070" y="1043110"/>
                  <a:pt x="1423959" y="1053916"/>
                </a:cubicBezTo>
                <a:cubicBezTo>
                  <a:pt x="1251848" y="1064722"/>
                  <a:pt x="1085130" y="1042595"/>
                  <a:pt x="974288" y="1053916"/>
                </a:cubicBezTo>
                <a:cubicBezTo>
                  <a:pt x="863446" y="1065237"/>
                  <a:pt x="624780" y="1036809"/>
                  <a:pt x="524616" y="1053916"/>
                </a:cubicBezTo>
                <a:cubicBezTo>
                  <a:pt x="424452" y="1071023"/>
                  <a:pt x="140056" y="1041051"/>
                  <a:pt x="0" y="1053916"/>
                </a:cubicBezTo>
                <a:cubicBezTo>
                  <a:pt x="-6810" y="863721"/>
                  <a:pt x="30540" y="690323"/>
                  <a:pt x="0" y="548036"/>
                </a:cubicBezTo>
                <a:cubicBezTo>
                  <a:pt x="-30540" y="405749"/>
                  <a:pt x="48473" y="12466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3385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F1FB7D-4B33-EA20-6BB0-5C3CD2B376E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479" y="2005754"/>
            <a:ext cx="1308940" cy="736279"/>
          </a:xfrm>
          <a:custGeom>
            <a:avLst/>
            <a:gdLst>
              <a:gd name="connsiteX0" fmla="*/ 0 w 1308940"/>
              <a:gd name="connsiteY0" fmla="*/ 0 h 736279"/>
              <a:gd name="connsiteX1" fmla="*/ 423224 w 1308940"/>
              <a:gd name="connsiteY1" fmla="*/ 0 h 736279"/>
              <a:gd name="connsiteX2" fmla="*/ 872627 w 1308940"/>
              <a:gd name="connsiteY2" fmla="*/ 0 h 736279"/>
              <a:gd name="connsiteX3" fmla="*/ 1308940 w 1308940"/>
              <a:gd name="connsiteY3" fmla="*/ 0 h 736279"/>
              <a:gd name="connsiteX4" fmla="*/ 1308940 w 1308940"/>
              <a:gd name="connsiteY4" fmla="*/ 368140 h 736279"/>
              <a:gd name="connsiteX5" fmla="*/ 1308940 w 1308940"/>
              <a:gd name="connsiteY5" fmla="*/ 736279 h 736279"/>
              <a:gd name="connsiteX6" fmla="*/ 846448 w 1308940"/>
              <a:gd name="connsiteY6" fmla="*/ 736279 h 736279"/>
              <a:gd name="connsiteX7" fmla="*/ 449403 w 1308940"/>
              <a:gd name="connsiteY7" fmla="*/ 736279 h 736279"/>
              <a:gd name="connsiteX8" fmla="*/ 0 w 1308940"/>
              <a:gd name="connsiteY8" fmla="*/ 736279 h 736279"/>
              <a:gd name="connsiteX9" fmla="*/ 0 w 1308940"/>
              <a:gd name="connsiteY9" fmla="*/ 390228 h 736279"/>
              <a:gd name="connsiteX10" fmla="*/ 0 w 1308940"/>
              <a:gd name="connsiteY10" fmla="*/ 0 h 73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940" h="736279" fill="none" extrusionOk="0">
                <a:moveTo>
                  <a:pt x="0" y="0"/>
                </a:moveTo>
                <a:cubicBezTo>
                  <a:pt x="194804" y="-46405"/>
                  <a:pt x="268057" y="997"/>
                  <a:pt x="423224" y="0"/>
                </a:cubicBezTo>
                <a:cubicBezTo>
                  <a:pt x="578391" y="-997"/>
                  <a:pt x="777621" y="6444"/>
                  <a:pt x="872627" y="0"/>
                </a:cubicBezTo>
                <a:cubicBezTo>
                  <a:pt x="967633" y="-6444"/>
                  <a:pt x="1175041" y="50989"/>
                  <a:pt x="1308940" y="0"/>
                </a:cubicBezTo>
                <a:cubicBezTo>
                  <a:pt x="1332339" y="86851"/>
                  <a:pt x="1274773" y="251150"/>
                  <a:pt x="1308940" y="368140"/>
                </a:cubicBezTo>
                <a:cubicBezTo>
                  <a:pt x="1343107" y="485130"/>
                  <a:pt x="1268786" y="561630"/>
                  <a:pt x="1308940" y="736279"/>
                </a:cubicBezTo>
                <a:cubicBezTo>
                  <a:pt x="1135734" y="742622"/>
                  <a:pt x="1075177" y="731795"/>
                  <a:pt x="846448" y="736279"/>
                </a:cubicBezTo>
                <a:cubicBezTo>
                  <a:pt x="617719" y="740763"/>
                  <a:pt x="619058" y="701363"/>
                  <a:pt x="449403" y="736279"/>
                </a:cubicBezTo>
                <a:cubicBezTo>
                  <a:pt x="279749" y="771195"/>
                  <a:pt x="143929" y="707158"/>
                  <a:pt x="0" y="736279"/>
                </a:cubicBezTo>
                <a:cubicBezTo>
                  <a:pt x="-41279" y="648171"/>
                  <a:pt x="32588" y="464287"/>
                  <a:pt x="0" y="390228"/>
                </a:cubicBezTo>
                <a:cubicBezTo>
                  <a:pt x="-32588" y="316169"/>
                  <a:pt x="33026" y="134277"/>
                  <a:pt x="0" y="0"/>
                </a:cubicBezTo>
                <a:close/>
              </a:path>
              <a:path w="1308940" h="736279" stroke="0" extrusionOk="0">
                <a:moveTo>
                  <a:pt x="0" y="0"/>
                </a:moveTo>
                <a:cubicBezTo>
                  <a:pt x="165829" y="-45772"/>
                  <a:pt x="291331" y="3073"/>
                  <a:pt x="397045" y="0"/>
                </a:cubicBezTo>
                <a:cubicBezTo>
                  <a:pt x="502760" y="-3073"/>
                  <a:pt x="650847" y="38026"/>
                  <a:pt x="807180" y="0"/>
                </a:cubicBezTo>
                <a:cubicBezTo>
                  <a:pt x="963513" y="-38026"/>
                  <a:pt x="1102237" y="31861"/>
                  <a:pt x="1308940" y="0"/>
                </a:cubicBezTo>
                <a:cubicBezTo>
                  <a:pt x="1310209" y="167296"/>
                  <a:pt x="1274818" y="260813"/>
                  <a:pt x="1308940" y="360777"/>
                </a:cubicBezTo>
                <a:cubicBezTo>
                  <a:pt x="1343062" y="460741"/>
                  <a:pt x="1274682" y="639359"/>
                  <a:pt x="1308940" y="736279"/>
                </a:cubicBezTo>
                <a:cubicBezTo>
                  <a:pt x="1153138" y="783187"/>
                  <a:pt x="1052192" y="725958"/>
                  <a:pt x="898805" y="736279"/>
                </a:cubicBezTo>
                <a:cubicBezTo>
                  <a:pt x="745419" y="746600"/>
                  <a:pt x="676917" y="725784"/>
                  <a:pt x="488671" y="736279"/>
                </a:cubicBezTo>
                <a:cubicBezTo>
                  <a:pt x="300425" y="746774"/>
                  <a:pt x="240937" y="683267"/>
                  <a:pt x="0" y="736279"/>
                </a:cubicBezTo>
                <a:cubicBezTo>
                  <a:pt x="-17012" y="657274"/>
                  <a:pt x="38748" y="490405"/>
                  <a:pt x="0" y="360777"/>
                </a:cubicBezTo>
                <a:cubicBezTo>
                  <a:pt x="-38748" y="231149"/>
                  <a:pt x="20700" y="84592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3023773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14FD000-9345-0FDD-B194-1100A19548E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485" y="380876"/>
            <a:ext cx="1594792" cy="897072"/>
          </a:xfrm>
          <a:custGeom>
            <a:avLst/>
            <a:gdLst>
              <a:gd name="connsiteX0" fmla="*/ 0 w 1594792"/>
              <a:gd name="connsiteY0" fmla="*/ 0 h 897072"/>
              <a:gd name="connsiteX1" fmla="*/ 483754 w 1594792"/>
              <a:gd name="connsiteY1" fmla="*/ 0 h 897072"/>
              <a:gd name="connsiteX2" fmla="*/ 1031299 w 1594792"/>
              <a:gd name="connsiteY2" fmla="*/ 0 h 897072"/>
              <a:gd name="connsiteX3" fmla="*/ 1594792 w 1594792"/>
              <a:gd name="connsiteY3" fmla="*/ 0 h 897072"/>
              <a:gd name="connsiteX4" fmla="*/ 1594792 w 1594792"/>
              <a:gd name="connsiteY4" fmla="*/ 457507 h 897072"/>
              <a:gd name="connsiteX5" fmla="*/ 1594792 w 1594792"/>
              <a:gd name="connsiteY5" fmla="*/ 897072 h 897072"/>
              <a:gd name="connsiteX6" fmla="*/ 1111038 w 1594792"/>
              <a:gd name="connsiteY6" fmla="*/ 897072 h 897072"/>
              <a:gd name="connsiteX7" fmla="*/ 627285 w 1594792"/>
              <a:gd name="connsiteY7" fmla="*/ 897072 h 897072"/>
              <a:gd name="connsiteX8" fmla="*/ 0 w 1594792"/>
              <a:gd name="connsiteY8" fmla="*/ 897072 h 897072"/>
              <a:gd name="connsiteX9" fmla="*/ 0 w 1594792"/>
              <a:gd name="connsiteY9" fmla="*/ 439565 h 897072"/>
              <a:gd name="connsiteX10" fmla="*/ 0 w 1594792"/>
              <a:gd name="connsiteY10" fmla="*/ 0 h 89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4792" h="897072" fill="none" extrusionOk="0">
                <a:moveTo>
                  <a:pt x="0" y="0"/>
                </a:moveTo>
                <a:cubicBezTo>
                  <a:pt x="139685" y="-55206"/>
                  <a:pt x="269483" y="22415"/>
                  <a:pt x="483754" y="0"/>
                </a:cubicBezTo>
                <a:cubicBezTo>
                  <a:pt x="698025" y="-22415"/>
                  <a:pt x="875234" y="28690"/>
                  <a:pt x="1031299" y="0"/>
                </a:cubicBezTo>
                <a:cubicBezTo>
                  <a:pt x="1187364" y="-28690"/>
                  <a:pt x="1364531" y="20515"/>
                  <a:pt x="1594792" y="0"/>
                </a:cubicBezTo>
                <a:cubicBezTo>
                  <a:pt x="1611249" y="169236"/>
                  <a:pt x="1570943" y="324318"/>
                  <a:pt x="1594792" y="457507"/>
                </a:cubicBezTo>
                <a:cubicBezTo>
                  <a:pt x="1618641" y="590696"/>
                  <a:pt x="1544783" y="716798"/>
                  <a:pt x="1594792" y="897072"/>
                </a:cubicBezTo>
                <a:cubicBezTo>
                  <a:pt x="1477497" y="897442"/>
                  <a:pt x="1338481" y="889457"/>
                  <a:pt x="1111038" y="897072"/>
                </a:cubicBezTo>
                <a:cubicBezTo>
                  <a:pt x="883595" y="904687"/>
                  <a:pt x="781710" y="858960"/>
                  <a:pt x="627285" y="897072"/>
                </a:cubicBezTo>
                <a:cubicBezTo>
                  <a:pt x="472860" y="935184"/>
                  <a:pt x="155251" y="880302"/>
                  <a:pt x="0" y="897072"/>
                </a:cubicBezTo>
                <a:cubicBezTo>
                  <a:pt x="-23885" y="786644"/>
                  <a:pt x="52627" y="556667"/>
                  <a:pt x="0" y="439565"/>
                </a:cubicBezTo>
                <a:cubicBezTo>
                  <a:pt x="-52627" y="322463"/>
                  <a:pt x="35677" y="121069"/>
                  <a:pt x="0" y="0"/>
                </a:cubicBezTo>
                <a:close/>
              </a:path>
              <a:path w="1594792" h="897072" stroke="0" extrusionOk="0">
                <a:moveTo>
                  <a:pt x="0" y="0"/>
                </a:moveTo>
                <a:cubicBezTo>
                  <a:pt x="210990" y="-28743"/>
                  <a:pt x="331939" y="52681"/>
                  <a:pt x="515649" y="0"/>
                </a:cubicBezTo>
                <a:cubicBezTo>
                  <a:pt x="699359" y="-52681"/>
                  <a:pt x="839318" y="37590"/>
                  <a:pt x="1079143" y="0"/>
                </a:cubicBezTo>
                <a:cubicBezTo>
                  <a:pt x="1318968" y="-37590"/>
                  <a:pt x="1447914" y="61841"/>
                  <a:pt x="1594792" y="0"/>
                </a:cubicBezTo>
                <a:cubicBezTo>
                  <a:pt x="1629667" y="188492"/>
                  <a:pt x="1582470" y="258387"/>
                  <a:pt x="1594792" y="421624"/>
                </a:cubicBezTo>
                <a:cubicBezTo>
                  <a:pt x="1607114" y="584861"/>
                  <a:pt x="1558001" y="800158"/>
                  <a:pt x="1594792" y="897072"/>
                </a:cubicBezTo>
                <a:cubicBezTo>
                  <a:pt x="1409768" y="900397"/>
                  <a:pt x="1197020" y="888554"/>
                  <a:pt x="1031299" y="897072"/>
                </a:cubicBezTo>
                <a:cubicBezTo>
                  <a:pt x="865578" y="905590"/>
                  <a:pt x="709176" y="860005"/>
                  <a:pt x="499701" y="897072"/>
                </a:cubicBezTo>
                <a:cubicBezTo>
                  <a:pt x="290226" y="934139"/>
                  <a:pt x="198150" y="855303"/>
                  <a:pt x="0" y="897072"/>
                </a:cubicBezTo>
                <a:cubicBezTo>
                  <a:pt x="-2654" y="725726"/>
                  <a:pt x="13565" y="659271"/>
                  <a:pt x="0" y="430595"/>
                </a:cubicBezTo>
                <a:cubicBezTo>
                  <a:pt x="-13565" y="201919"/>
                  <a:pt x="40439" y="136720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801337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7" name="Picture 46" descr="A white paper shredding on a white background&#10;&#10;Description automatically generated">
            <a:extLst>
              <a:ext uri="{FF2B5EF4-FFF2-40B4-BE49-F238E27FC236}">
                <a16:creationId xmlns:a16="http://schemas.microsoft.com/office/drawing/2014/main" id="{06554AEC-5582-00F9-9E83-697A046719E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116" y="4469632"/>
            <a:ext cx="823150" cy="462610"/>
          </a:xfrm>
          <a:custGeom>
            <a:avLst/>
            <a:gdLst>
              <a:gd name="connsiteX0" fmla="*/ 0 w 823150"/>
              <a:gd name="connsiteY0" fmla="*/ 0 h 462610"/>
              <a:gd name="connsiteX1" fmla="*/ 403344 w 823150"/>
              <a:gd name="connsiteY1" fmla="*/ 0 h 462610"/>
              <a:gd name="connsiteX2" fmla="*/ 823150 w 823150"/>
              <a:gd name="connsiteY2" fmla="*/ 0 h 462610"/>
              <a:gd name="connsiteX3" fmla="*/ 823150 w 823150"/>
              <a:gd name="connsiteY3" fmla="*/ 462610 h 462610"/>
              <a:gd name="connsiteX4" fmla="*/ 419807 w 823150"/>
              <a:gd name="connsiteY4" fmla="*/ 462610 h 462610"/>
              <a:gd name="connsiteX5" fmla="*/ 0 w 823150"/>
              <a:gd name="connsiteY5" fmla="*/ 462610 h 462610"/>
              <a:gd name="connsiteX6" fmla="*/ 0 w 823150"/>
              <a:gd name="connsiteY6" fmla="*/ 0 h 46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150" h="462610" fill="none" extrusionOk="0">
                <a:moveTo>
                  <a:pt x="0" y="0"/>
                </a:moveTo>
                <a:cubicBezTo>
                  <a:pt x="111208" y="-41083"/>
                  <a:pt x="223019" y="34572"/>
                  <a:pt x="403344" y="0"/>
                </a:cubicBezTo>
                <a:cubicBezTo>
                  <a:pt x="583669" y="-34572"/>
                  <a:pt x="705626" y="49156"/>
                  <a:pt x="823150" y="0"/>
                </a:cubicBezTo>
                <a:cubicBezTo>
                  <a:pt x="865369" y="162098"/>
                  <a:pt x="822837" y="331122"/>
                  <a:pt x="823150" y="462610"/>
                </a:cubicBezTo>
                <a:cubicBezTo>
                  <a:pt x="664032" y="478434"/>
                  <a:pt x="515925" y="428757"/>
                  <a:pt x="419807" y="462610"/>
                </a:cubicBezTo>
                <a:cubicBezTo>
                  <a:pt x="323689" y="496463"/>
                  <a:pt x="125184" y="445422"/>
                  <a:pt x="0" y="462610"/>
                </a:cubicBezTo>
                <a:cubicBezTo>
                  <a:pt x="-50301" y="238816"/>
                  <a:pt x="13591" y="146646"/>
                  <a:pt x="0" y="0"/>
                </a:cubicBezTo>
                <a:close/>
              </a:path>
              <a:path w="823150" h="462610" stroke="0" extrusionOk="0">
                <a:moveTo>
                  <a:pt x="0" y="0"/>
                </a:moveTo>
                <a:cubicBezTo>
                  <a:pt x="167261" y="-1031"/>
                  <a:pt x="227586" y="48397"/>
                  <a:pt x="403344" y="0"/>
                </a:cubicBezTo>
                <a:cubicBezTo>
                  <a:pt x="579102" y="-48397"/>
                  <a:pt x="687776" y="32556"/>
                  <a:pt x="823150" y="0"/>
                </a:cubicBezTo>
                <a:cubicBezTo>
                  <a:pt x="866934" y="173948"/>
                  <a:pt x="802674" y="307083"/>
                  <a:pt x="823150" y="462610"/>
                </a:cubicBezTo>
                <a:cubicBezTo>
                  <a:pt x="701712" y="497347"/>
                  <a:pt x="522341" y="450489"/>
                  <a:pt x="436270" y="462610"/>
                </a:cubicBezTo>
                <a:cubicBezTo>
                  <a:pt x="350199" y="474731"/>
                  <a:pt x="118375" y="448312"/>
                  <a:pt x="0" y="462610"/>
                </a:cubicBezTo>
                <a:cubicBezTo>
                  <a:pt x="-52260" y="359756"/>
                  <a:pt x="18668" y="94063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303524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9" name="Picture 48" descr="A white background with yellow spots&#10;&#10;Description automatically generated">
            <a:extLst>
              <a:ext uri="{FF2B5EF4-FFF2-40B4-BE49-F238E27FC236}">
                <a16:creationId xmlns:a16="http://schemas.microsoft.com/office/drawing/2014/main" id="{61F61C6F-D0D4-BF0E-AEF9-E1363383DF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74" r="21058" b="10882"/>
          <a:stretch/>
        </p:blipFill>
        <p:spPr>
          <a:xfrm>
            <a:off x="5082820" y="454360"/>
            <a:ext cx="1245892" cy="1245930"/>
          </a:xfrm>
          <a:custGeom>
            <a:avLst/>
            <a:gdLst>
              <a:gd name="connsiteX0" fmla="*/ 0 w 1245892"/>
              <a:gd name="connsiteY0" fmla="*/ 0 h 1245930"/>
              <a:gd name="connsiteX1" fmla="*/ 402838 w 1245892"/>
              <a:gd name="connsiteY1" fmla="*/ 0 h 1245930"/>
              <a:gd name="connsiteX2" fmla="*/ 780759 w 1245892"/>
              <a:gd name="connsiteY2" fmla="*/ 0 h 1245930"/>
              <a:gd name="connsiteX3" fmla="*/ 1245892 w 1245892"/>
              <a:gd name="connsiteY3" fmla="*/ 0 h 1245930"/>
              <a:gd name="connsiteX4" fmla="*/ 1245892 w 1245892"/>
              <a:gd name="connsiteY4" fmla="*/ 415310 h 1245930"/>
              <a:gd name="connsiteX5" fmla="*/ 1245892 w 1245892"/>
              <a:gd name="connsiteY5" fmla="*/ 843079 h 1245930"/>
              <a:gd name="connsiteX6" fmla="*/ 1245892 w 1245892"/>
              <a:gd name="connsiteY6" fmla="*/ 1245930 h 1245930"/>
              <a:gd name="connsiteX7" fmla="*/ 805677 w 1245892"/>
              <a:gd name="connsiteY7" fmla="*/ 1245930 h 1245930"/>
              <a:gd name="connsiteX8" fmla="*/ 390379 w 1245892"/>
              <a:gd name="connsiteY8" fmla="*/ 1245930 h 1245930"/>
              <a:gd name="connsiteX9" fmla="*/ 0 w 1245892"/>
              <a:gd name="connsiteY9" fmla="*/ 1245930 h 1245930"/>
              <a:gd name="connsiteX10" fmla="*/ 0 w 1245892"/>
              <a:gd name="connsiteY10" fmla="*/ 818161 h 1245930"/>
              <a:gd name="connsiteX11" fmla="*/ 0 w 1245892"/>
              <a:gd name="connsiteY11" fmla="*/ 402851 h 1245930"/>
              <a:gd name="connsiteX12" fmla="*/ 0 w 1245892"/>
              <a:gd name="connsiteY12" fmla="*/ 0 h 124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5892" h="1245930" fill="none" extrusionOk="0">
                <a:moveTo>
                  <a:pt x="0" y="0"/>
                </a:moveTo>
                <a:cubicBezTo>
                  <a:pt x="180381" y="-3158"/>
                  <a:pt x="267332" y="17824"/>
                  <a:pt x="402838" y="0"/>
                </a:cubicBezTo>
                <a:cubicBezTo>
                  <a:pt x="538344" y="-17824"/>
                  <a:pt x="638350" y="3314"/>
                  <a:pt x="780759" y="0"/>
                </a:cubicBezTo>
                <a:cubicBezTo>
                  <a:pt x="923168" y="-3314"/>
                  <a:pt x="1028893" y="9738"/>
                  <a:pt x="1245892" y="0"/>
                </a:cubicBezTo>
                <a:cubicBezTo>
                  <a:pt x="1253793" y="193866"/>
                  <a:pt x="1210826" y="312244"/>
                  <a:pt x="1245892" y="415310"/>
                </a:cubicBezTo>
                <a:cubicBezTo>
                  <a:pt x="1280958" y="518376"/>
                  <a:pt x="1239054" y="688560"/>
                  <a:pt x="1245892" y="843079"/>
                </a:cubicBezTo>
                <a:cubicBezTo>
                  <a:pt x="1252730" y="997598"/>
                  <a:pt x="1199475" y="1091005"/>
                  <a:pt x="1245892" y="1245930"/>
                </a:cubicBezTo>
                <a:cubicBezTo>
                  <a:pt x="1062186" y="1298163"/>
                  <a:pt x="923054" y="1211620"/>
                  <a:pt x="805677" y="1245930"/>
                </a:cubicBezTo>
                <a:cubicBezTo>
                  <a:pt x="688301" y="1280240"/>
                  <a:pt x="478806" y="1228299"/>
                  <a:pt x="390379" y="1245930"/>
                </a:cubicBezTo>
                <a:cubicBezTo>
                  <a:pt x="301952" y="1263561"/>
                  <a:pt x="160993" y="1225025"/>
                  <a:pt x="0" y="1245930"/>
                </a:cubicBezTo>
                <a:cubicBezTo>
                  <a:pt x="-10717" y="1066296"/>
                  <a:pt x="8951" y="1024465"/>
                  <a:pt x="0" y="818161"/>
                </a:cubicBezTo>
                <a:cubicBezTo>
                  <a:pt x="-8951" y="611857"/>
                  <a:pt x="29590" y="591563"/>
                  <a:pt x="0" y="402851"/>
                </a:cubicBezTo>
                <a:cubicBezTo>
                  <a:pt x="-29590" y="214139"/>
                  <a:pt x="13099" y="192263"/>
                  <a:pt x="0" y="0"/>
                </a:cubicBezTo>
                <a:close/>
              </a:path>
              <a:path w="1245892" h="1245930" stroke="0" extrusionOk="0">
                <a:moveTo>
                  <a:pt x="0" y="0"/>
                </a:moveTo>
                <a:cubicBezTo>
                  <a:pt x="176051" y="-16863"/>
                  <a:pt x="264526" y="10929"/>
                  <a:pt x="415297" y="0"/>
                </a:cubicBezTo>
                <a:cubicBezTo>
                  <a:pt x="566068" y="-10929"/>
                  <a:pt x="626952" y="6034"/>
                  <a:pt x="805677" y="0"/>
                </a:cubicBezTo>
                <a:cubicBezTo>
                  <a:pt x="984402" y="-6034"/>
                  <a:pt x="1120767" y="25926"/>
                  <a:pt x="1245892" y="0"/>
                </a:cubicBezTo>
                <a:cubicBezTo>
                  <a:pt x="1278898" y="182700"/>
                  <a:pt x="1222799" y="312936"/>
                  <a:pt x="1245892" y="440229"/>
                </a:cubicBezTo>
                <a:cubicBezTo>
                  <a:pt x="1268985" y="567522"/>
                  <a:pt x="1216487" y="669996"/>
                  <a:pt x="1245892" y="855539"/>
                </a:cubicBezTo>
                <a:cubicBezTo>
                  <a:pt x="1275297" y="1041082"/>
                  <a:pt x="1209587" y="1103719"/>
                  <a:pt x="1245892" y="1245930"/>
                </a:cubicBezTo>
                <a:cubicBezTo>
                  <a:pt x="1164439" y="1251039"/>
                  <a:pt x="1003266" y="1236873"/>
                  <a:pt x="843054" y="1245930"/>
                </a:cubicBezTo>
                <a:cubicBezTo>
                  <a:pt x="682842" y="1254987"/>
                  <a:pt x="569168" y="1228393"/>
                  <a:pt x="452674" y="1245930"/>
                </a:cubicBezTo>
                <a:cubicBezTo>
                  <a:pt x="336180" y="1263467"/>
                  <a:pt x="145501" y="1229304"/>
                  <a:pt x="0" y="1245930"/>
                </a:cubicBezTo>
                <a:cubicBezTo>
                  <a:pt x="-27478" y="1161434"/>
                  <a:pt x="42306" y="1007806"/>
                  <a:pt x="0" y="830620"/>
                </a:cubicBezTo>
                <a:cubicBezTo>
                  <a:pt x="-42306" y="653434"/>
                  <a:pt x="37207" y="624864"/>
                  <a:pt x="0" y="427769"/>
                </a:cubicBezTo>
                <a:cubicBezTo>
                  <a:pt x="-37207" y="230674"/>
                  <a:pt x="41325" y="18049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67531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028" name="Picture 4" descr="[animate output image]">
            <a:extLst>
              <a:ext uri="{FF2B5EF4-FFF2-40B4-BE49-F238E27FC236}">
                <a16:creationId xmlns:a16="http://schemas.microsoft.com/office/drawing/2014/main" id="{09D044CF-38EC-2962-8B13-E332A4F3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585577" y="1770484"/>
            <a:ext cx="586898" cy="5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Things You need to know about MetaHuman Creator">
            <a:extLst>
              <a:ext uri="{FF2B5EF4-FFF2-40B4-BE49-F238E27FC236}">
                <a16:creationId xmlns:a16="http://schemas.microsoft.com/office/drawing/2014/main" id="{08376A02-CA1E-F565-1176-CF189928F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8758" y="2307851"/>
            <a:ext cx="859850" cy="43833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[animate output image]">
            <a:extLst>
              <a:ext uri="{FF2B5EF4-FFF2-40B4-BE49-F238E27FC236}">
                <a16:creationId xmlns:a16="http://schemas.microsoft.com/office/drawing/2014/main" id="{1D3F1188-8B8A-B491-96C1-1660A50C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701667" y="1764130"/>
            <a:ext cx="707653" cy="7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C8BDB-E510-38DF-2F7D-F184170773C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88" y="2302801"/>
            <a:ext cx="861097" cy="44843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3032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Picture 999">
            <a:extLst>
              <a:ext uri="{FF2B5EF4-FFF2-40B4-BE49-F238E27FC236}">
                <a16:creationId xmlns:a16="http://schemas.microsoft.com/office/drawing/2014/main" id="{4279BD4A-4A53-8EB6-BA61-34B30962F6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4" y="403705"/>
            <a:ext cx="4358192" cy="1687042"/>
          </a:xfrm>
          <a:custGeom>
            <a:avLst/>
            <a:gdLst>
              <a:gd name="connsiteX0" fmla="*/ 0 w 4358192"/>
              <a:gd name="connsiteY0" fmla="*/ 0 h 1687042"/>
              <a:gd name="connsiteX1" fmla="*/ 457610 w 4358192"/>
              <a:gd name="connsiteY1" fmla="*/ 0 h 1687042"/>
              <a:gd name="connsiteX2" fmla="*/ 915220 w 4358192"/>
              <a:gd name="connsiteY2" fmla="*/ 0 h 1687042"/>
              <a:gd name="connsiteX3" fmla="*/ 1503576 w 4358192"/>
              <a:gd name="connsiteY3" fmla="*/ 0 h 1687042"/>
              <a:gd name="connsiteX4" fmla="*/ 1961186 w 4358192"/>
              <a:gd name="connsiteY4" fmla="*/ 0 h 1687042"/>
              <a:gd name="connsiteX5" fmla="*/ 2462378 w 4358192"/>
              <a:gd name="connsiteY5" fmla="*/ 0 h 1687042"/>
              <a:gd name="connsiteX6" fmla="*/ 3007152 w 4358192"/>
              <a:gd name="connsiteY6" fmla="*/ 0 h 1687042"/>
              <a:gd name="connsiteX7" fmla="*/ 3464763 w 4358192"/>
              <a:gd name="connsiteY7" fmla="*/ 0 h 1687042"/>
              <a:gd name="connsiteX8" fmla="*/ 3878791 w 4358192"/>
              <a:gd name="connsiteY8" fmla="*/ 0 h 1687042"/>
              <a:gd name="connsiteX9" fmla="*/ 4358192 w 4358192"/>
              <a:gd name="connsiteY9" fmla="*/ 0 h 1687042"/>
              <a:gd name="connsiteX10" fmla="*/ 4358192 w 4358192"/>
              <a:gd name="connsiteY10" fmla="*/ 528606 h 1687042"/>
              <a:gd name="connsiteX11" fmla="*/ 4358192 w 4358192"/>
              <a:gd name="connsiteY11" fmla="*/ 1074083 h 1687042"/>
              <a:gd name="connsiteX12" fmla="*/ 4358192 w 4358192"/>
              <a:gd name="connsiteY12" fmla="*/ 1687042 h 1687042"/>
              <a:gd name="connsiteX13" fmla="*/ 3726254 w 4358192"/>
              <a:gd name="connsiteY13" fmla="*/ 1687042 h 1687042"/>
              <a:gd name="connsiteX14" fmla="*/ 3181480 w 4358192"/>
              <a:gd name="connsiteY14" fmla="*/ 1687042 h 1687042"/>
              <a:gd name="connsiteX15" fmla="*/ 2767452 w 4358192"/>
              <a:gd name="connsiteY15" fmla="*/ 1687042 h 1687042"/>
              <a:gd name="connsiteX16" fmla="*/ 2353424 w 4358192"/>
              <a:gd name="connsiteY16" fmla="*/ 1687042 h 1687042"/>
              <a:gd name="connsiteX17" fmla="*/ 1939395 w 4358192"/>
              <a:gd name="connsiteY17" fmla="*/ 1687042 h 1687042"/>
              <a:gd name="connsiteX18" fmla="*/ 1307458 w 4358192"/>
              <a:gd name="connsiteY18" fmla="*/ 1687042 h 1687042"/>
              <a:gd name="connsiteX19" fmla="*/ 675520 w 4358192"/>
              <a:gd name="connsiteY19" fmla="*/ 1687042 h 1687042"/>
              <a:gd name="connsiteX20" fmla="*/ 0 w 4358192"/>
              <a:gd name="connsiteY20" fmla="*/ 1687042 h 1687042"/>
              <a:gd name="connsiteX21" fmla="*/ 0 w 4358192"/>
              <a:gd name="connsiteY21" fmla="*/ 1090954 h 1687042"/>
              <a:gd name="connsiteX22" fmla="*/ 0 w 4358192"/>
              <a:gd name="connsiteY22" fmla="*/ 511736 h 1687042"/>
              <a:gd name="connsiteX23" fmla="*/ 0 w 4358192"/>
              <a:gd name="connsiteY23" fmla="*/ 0 h 168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58192" h="1687042" fill="none" extrusionOk="0">
                <a:moveTo>
                  <a:pt x="0" y="0"/>
                </a:moveTo>
                <a:cubicBezTo>
                  <a:pt x="212829" y="-7592"/>
                  <a:pt x="322630" y="38522"/>
                  <a:pt x="457610" y="0"/>
                </a:cubicBezTo>
                <a:cubicBezTo>
                  <a:pt x="592590" y="-38522"/>
                  <a:pt x="784633" y="43057"/>
                  <a:pt x="915220" y="0"/>
                </a:cubicBezTo>
                <a:cubicBezTo>
                  <a:pt x="1045807" y="-43057"/>
                  <a:pt x="1319565" y="29676"/>
                  <a:pt x="1503576" y="0"/>
                </a:cubicBezTo>
                <a:cubicBezTo>
                  <a:pt x="1687587" y="-29676"/>
                  <a:pt x="1833696" y="35613"/>
                  <a:pt x="1961186" y="0"/>
                </a:cubicBezTo>
                <a:cubicBezTo>
                  <a:pt x="2088676" y="-35613"/>
                  <a:pt x="2287685" y="44464"/>
                  <a:pt x="2462378" y="0"/>
                </a:cubicBezTo>
                <a:cubicBezTo>
                  <a:pt x="2637071" y="-44464"/>
                  <a:pt x="2826278" y="32622"/>
                  <a:pt x="3007152" y="0"/>
                </a:cubicBezTo>
                <a:cubicBezTo>
                  <a:pt x="3188026" y="-32622"/>
                  <a:pt x="3321189" y="5192"/>
                  <a:pt x="3464763" y="0"/>
                </a:cubicBezTo>
                <a:cubicBezTo>
                  <a:pt x="3608337" y="-5192"/>
                  <a:pt x="3689527" y="3743"/>
                  <a:pt x="3878791" y="0"/>
                </a:cubicBezTo>
                <a:cubicBezTo>
                  <a:pt x="4068055" y="-3743"/>
                  <a:pt x="4151448" y="6045"/>
                  <a:pt x="4358192" y="0"/>
                </a:cubicBezTo>
                <a:cubicBezTo>
                  <a:pt x="4364681" y="121571"/>
                  <a:pt x="4348258" y="411565"/>
                  <a:pt x="4358192" y="528606"/>
                </a:cubicBezTo>
                <a:cubicBezTo>
                  <a:pt x="4368126" y="645647"/>
                  <a:pt x="4306808" y="873768"/>
                  <a:pt x="4358192" y="1074083"/>
                </a:cubicBezTo>
                <a:cubicBezTo>
                  <a:pt x="4409576" y="1274398"/>
                  <a:pt x="4325140" y="1509584"/>
                  <a:pt x="4358192" y="1687042"/>
                </a:cubicBezTo>
                <a:cubicBezTo>
                  <a:pt x="4224060" y="1718157"/>
                  <a:pt x="3969935" y="1611269"/>
                  <a:pt x="3726254" y="1687042"/>
                </a:cubicBezTo>
                <a:cubicBezTo>
                  <a:pt x="3482573" y="1762815"/>
                  <a:pt x="3344250" y="1661457"/>
                  <a:pt x="3181480" y="1687042"/>
                </a:cubicBezTo>
                <a:cubicBezTo>
                  <a:pt x="3018710" y="1712627"/>
                  <a:pt x="2974316" y="1664398"/>
                  <a:pt x="2767452" y="1687042"/>
                </a:cubicBezTo>
                <a:cubicBezTo>
                  <a:pt x="2560588" y="1709686"/>
                  <a:pt x="2510058" y="1677616"/>
                  <a:pt x="2353424" y="1687042"/>
                </a:cubicBezTo>
                <a:cubicBezTo>
                  <a:pt x="2196790" y="1696468"/>
                  <a:pt x="2080897" y="1657011"/>
                  <a:pt x="1939395" y="1687042"/>
                </a:cubicBezTo>
                <a:cubicBezTo>
                  <a:pt x="1797893" y="1717073"/>
                  <a:pt x="1459159" y="1664807"/>
                  <a:pt x="1307458" y="1687042"/>
                </a:cubicBezTo>
                <a:cubicBezTo>
                  <a:pt x="1155757" y="1709277"/>
                  <a:pt x="871012" y="1662674"/>
                  <a:pt x="675520" y="1687042"/>
                </a:cubicBezTo>
                <a:cubicBezTo>
                  <a:pt x="480028" y="1711410"/>
                  <a:pt x="246336" y="1640449"/>
                  <a:pt x="0" y="1687042"/>
                </a:cubicBezTo>
                <a:cubicBezTo>
                  <a:pt x="-67032" y="1392501"/>
                  <a:pt x="42793" y="1242779"/>
                  <a:pt x="0" y="1090954"/>
                </a:cubicBezTo>
                <a:cubicBezTo>
                  <a:pt x="-42793" y="939129"/>
                  <a:pt x="10162" y="642206"/>
                  <a:pt x="0" y="511736"/>
                </a:cubicBezTo>
                <a:cubicBezTo>
                  <a:pt x="-10162" y="381266"/>
                  <a:pt x="36839" y="110337"/>
                  <a:pt x="0" y="0"/>
                </a:cubicBezTo>
                <a:close/>
              </a:path>
              <a:path w="4358192" h="1687042" stroke="0" extrusionOk="0">
                <a:moveTo>
                  <a:pt x="0" y="0"/>
                </a:moveTo>
                <a:cubicBezTo>
                  <a:pt x="84690" y="-35283"/>
                  <a:pt x="232498" y="20737"/>
                  <a:pt x="414028" y="0"/>
                </a:cubicBezTo>
                <a:cubicBezTo>
                  <a:pt x="595558" y="-20737"/>
                  <a:pt x="794374" y="19921"/>
                  <a:pt x="915220" y="0"/>
                </a:cubicBezTo>
                <a:cubicBezTo>
                  <a:pt x="1036066" y="-19921"/>
                  <a:pt x="1295018" y="10943"/>
                  <a:pt x="1547158" y="0"/>
                </a:cubicBezTo>
                <a:cubicBezTo>
                  <a:pt x="1799298" y="-10943"/>
                  <a:pt x="1861354" y="42934"/>
                  <a:pt x="2048350" y="0"/>
                </a:cubicBezTo>
                <a:cubicBezTo>
                  <a:pt x="2235346" y="-42934"/>
                  <a:pt x="2436772" y="39645"/>
                  <a:pt x="2680288" y="0"/>
                </a:cubicBezTo>
                <a:cubicBezTo>
                  <a:pt x="2923804" y="-39645"/>
                  <a:pt x="3003469" y="19376"/>
                  <a:pt x="3137898" y="0"/>
                </a:cubicBezTo>
                <a:cubicBezTo>
                  <a:pt x="3272327" y="-19376"/>
                  <a:pt x="3578730" y="69599"/>
                  <a:pt x="3726254" y="0"/>
                </a:cubicBezTo>
                <a:cubicBezTo>
                  <a:pt x="3873778" y="-69599"/>
                  <a:pt x="4175825" y="63298"/>
                  <a:pt x="4358192" y="0"/>
                </a:cubicBezTo>
                <a:cubicBezTo>
                  <a:pt x="4413391" y="272434"/>
                  <a:pt x="4324401" y="357414"/>
                  <a:pt x="4358192" y="579218"/>
                </a:cubicBezTo>
                <a:cubicBezTo>
                  <a:pt x="4391983" y="801022"/>
                  <a:pt x="4318172" y="922604"/>
                  <a:pt x="4358192" y="1107824"/>
                </a:cubicBezTo>
                <a:cubicBezTo>
                  <a:pt x="4398212" y="1293044"/>
                  <a:pt x="4344347" y="1500594"/>
                  <a:pt x="4358192" y="1687042"/>
                </a:cubicBezTo>
                <a:cubicBezTo>
                  <a:pt x="4125282" y="1749143"/>
                  <a:pt x="3921736" y="1632967"/>
                  <a:pt x="3769836" y="1687042"/>
                </a:cubicBezTo>
                <a:cubicBezTo>
                  <a:pt x="3617936" y="1741117"/>
                  <a:pt x="3433589" y="1672755"/>
                  <a:pt x="3225062" y="1687042"/>
                </a:cubicBezTo>
                <a:cubicBezTo>
                  <a:pt x="3016535" y="1701329"/>
                  <a:pt x="2892472" y="1629816"/>
                  <a:pt x="2723870" y="1687042"/>
                </a:cubicBezTo>
                <a:cubicBezTo>
                  <a:pt x="2555268" y="1744268"/>
                  <a:pt x="2365695" y="1640497"/>
                  <a:pt x="2179096" y="1687042"/>
                </a:cubicBezTo>
                <a:cubicBezTo>
                  <a:pt x="1992497" y="1733587"/>
                  <a:pt x="1740043" y="1642490"/>
                  <a:pt x="1547158" y="1687042"/>
                </a:cubicBezTo>
                <a:cubicBezTo>
                  <a:pt x="1354273" y="1731594"/>
                  <a:pt x="1241370" y="1678240"/>
                  <a:pt x="1045966" y="1687042"/>
                </a:cubicBezTo>
                <a:cubicBezTo>
                  <a:pt x="850562" y="1695844"/>
                  <a:pt x="800118" y="1674301"/>
                  <a:pt x="631938" y="1687042"/>
                </a:cubicBezTo>
                <a:cubicBezTo>
                  <a:pt x="463758" y="1699783"/>
                  <a:pt x="144705" y="1667179"/>
                  <a:pt x="0" y="1687042"/>
                </a:cubicBezTo>
                <a:cubicBezTo>
                  <a:pt x="-40858" y="1469423"/>
                  <a:pt x="2713" y="1320358"/>
                  <a:pt x="0" y="1124695"/>
                </a:cubicBezTo>
                <a:cubicBezTo>
                  <a:pt x="-2713" y="929032"/>
                  <a:pt x="10618" y="720047"/>
                  <a:pt x="0" y="596088"/>
                </a:cubicBezTo>
                <a:cubicBezTo>
                  <a:pt x="-10618" y="472129"/>
                  <a:pt x="9906" y="210497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0272254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76" name="Google Shape;1610;p53">
            <a:extLst>
              <a:ext uri="{FF2B5EF4-FFF2-40B4-BE49-F238E27FC236}">
                <a16:creationId xmlns:a16="http://schemas.microsoft.com/office/drawing/2014/main" id="{A1AD4A81-161E-1482-9779-C3713BF1876B}"/>
              </a:ext>
            </a:extLst>
          </p:cNvPr>
          <p:cNvSpPr txBox="1">
            <a:spLocks/>
          </p:cNvSpPr>
          <p:nvPr/>
        </p:nvSpPr>
        <p:spPr>
          <a:xfrm>
            <a:off x="6015110" y="-38686"/>
            <a:ext cx="3064506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50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pPr algn="r"/>
            <a:r>
              <a:rPr lang="en-US" sz="4800" dirty="0">
                <a:solidFill>
                  <a:schemeClr val="tx1"/>
                </a:solidFill>
              </a:rPr>
              <a:t>06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IMPLEMENTAÇÃO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977" name="Picture 12" descr="Unreal Engine Branding Guidelines and Trademark Usage">
            <a:extLst>
              <a:ext uri="{FF2B5EF4-FFF2-40B4-BE49-F238E27FC236}">
                <a16:creationId xmlns:a16="http://schemas.microsoft.com/office/drawing/2014/main" id="{C2CFAEAA-397E-F788-B7C6-B7BF2813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3297" y="1501296"/>
            <a:ext cx="961513" cy="77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8" name="Google Shape;1796;p43">
            <a:extLst>
              <a:ext uri="{FF2B5EF4-FFF2-40B4-BE49-F238E27FC236}">
                <a16:creationId xmlns:a16="http://schemas.microsoft.com/office/drawing/2014/main" id="{98DD480F-EE09-A2C7-4498-E8AEECFBB1BD}"/>
              </a:ext>
            </a:extLst>
          </p:cNvPr>
          <p:cNvSpPr/>
          <p:nvPr/>
        </p:nvSpPr>
        <p:spPr>
          <a:xfrm>
            <a:off x="4908810" y="123447"/>
            <a:ext cx="1419586" cy="598681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Programação</a:t>
            </a:r>
            <a:endParaRPr sz="1000" dirty="0">
              <a:latin typeface="Montagu Slab" panose="020B0604020202020204" charset="0"/>
            </a:endParaRPr>
          </a:p>
        </p:txBody>
      </p:sp>
      <p:cxnSp>
        <p:nvCxnSpPr>
          <p:cNvPr id="979" name="Google Shape;1800;p43">
            <a:extLst>
              <a:ext uri="{FF2B5EF4-FFF2-40B4-BE49-F238E27FC236}">
                <a16:creationId xmlns:a16="http://schemas.microsoft.com/office/drawing/2014/main" id="{BDB7587A-DEE0-6BB8-F2DA-C749E09C8508}"/>
              </a:ext>
            </a:extLst>
          </p:cNvPr>
          <p:cNvCxnSpPr>
            <a:cxnSpLocks/>
            <a:stCxn id="978" idx="2"/>
            <a:endCxn id="980" idx="0"/>
          </p:cNvCxnSpPr>
          <p:nvPr/>
        </p:nvCxnSpPr>
        <p:spPr>
          <a:xfrm flipH="1">
            <a:off x="5614054" y="722128"/>
            <a:ext cx="4549" cy="234247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1797;p43">
            <a:extLst>
              <a:ext uri="{FF2B5EF4-FFF2-40B4-BE49-F238E27FC236}">
                <a16:creationId xmlns:a16="http://schemas.microsoft.com/office/drawing/2014/main" id="{2A5F29B9-2BE3-996D-312B-43972AD5FE99}"/>
              </a:ext>
            </a:extLst>
          </p:cNvPr>
          <p:cNvSpPr/>
          <p:nvPr/>
        </p:nvSpPr>
        <p:spPr>
          <a:xfrm>
            <a:off x="5147194" y="956375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Montagu Slab" panose="020B0604020202020204" charset="0"/>
              </a:rPr>
              <a:t>Blueprint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981" name="Google Shape;1800;p43">
            <a:extLst>
              <a:ext uri="{FF2B5EF4-FFF2-40B4-BE49-F238E27FC236}">
                <a16:creationId xmlns:a16="http://schemas.microsoft.com/office/drawing/2014/main" id="{4ABDF796-540A-4531-0F89-D546985D6D31}"/>
              </a:ext>
            </a:extLst>
          </p:cNvPr>
          <p:cNvCxnSpPr>
            <a:cxnSpLocks/>
            <a:stCxn id="980" idx="2"/>
            <a:endCxn id="977" idx="0"/>
          </p:cNvCxnSpPr>
          <p:nvPr/>
        </p:nvCxnSpPr>
        <p:spPr>
          <a:xfrm>
            <a:off x="5614054" y="1289938"/>
            <a:ext cx="0" cy="2113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6" name="Picture 985">
            <a:extLst>
              <a:ext uri="{FF2B5EF4-FFF2-40B4-BE49-F238E27FC236}">
                <a16:creationId xmlns:a16="http://schemas.microsoft.com/office/drawing/2014/main" id="{8C7CAB94-1EFB-58C0-D618-6AFA98AB6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82"/>
          <a:stretch/>
        </p:blipFill>
        <p:spPr>
          <a:xfrm>
            <a:off x="3030068" y="3747948"/>
            <a:ext cx="5753148" cy="923145"/>
          </a:xfrm>
          <a:custGeom>
            <a:avLst/>
            <a:gdLst>
              <a:gd name="connsiteX0" fmla="*/ 0 w 5753148"/>
              <a:gd name="connsiteY0" fmla="*/ 0 h 923145"/>
              <a:gd name="connsiteX1" fmla="*/ 460252 w 5753148"/>
              <a:gd name="connsiteY1" fmla="*/ 0 h 923145"/>
              <a:gd name="connsiteX2" fmla="*/ 862972 w 5753148"/>
              <a:gd name="connsiteY2" fmla="*/ 0 h 923145"/>
              <a:gd name="connsiteX3" fmla="*/ 1323224 w 5753148"/>
              <a:gd name="connsiteY3" fmla="*/ 0 h 923145"/>
              <a:gd name="connsiteX4" fmla="*/ 1956070 w 5753148"/>
              <a:gd name="connsiteY4" fmla="*/ 0 h 923145"/>
              <a:gd name="connsiteX5" fmla="*/ 2531385 w 5753148"/>
              <a:gd name="connsiteY5" fmla="*/ 0 h 923145"/>
              <a:gd name="connsiteX6" fmla="*/ 3106700 w 5753148"/>
              <a:gd name="connsiteY6" fmla="*/ 0 h 923145"/>
              <a:gd name="connsiteX7" fmla="*/ 3624483 w 5753148"/>
              <a:gd name="connsiteY7" fmla="*/ 0 h 923145"/>
              <a:gd name="connsiteX8" fmla="*/ 4314861 w 5753148"/>
              <a:gd name="connsiteY8" fmla="*/ 0 h 923145"/>
              <a:gd name="connsiteX9" fmla="*/ 5005239 w 5753148"/>
              <a:gd name="connsiteY9" fmla="*/ 0 h 923145"/>
              <a:gd name="connsiteX10" fmla="*/ 5753148 w 5753148"/>
              <a:gd name="connsiteY10" fmla="*/ 0 h 923145"/>
              <a:gd name="connsiteX11" fmla="*/ 5753148 w 5753148"/>
              <a:gd name="connsiteY11" fmla="*/ 470804 h 923145"/>
              <a:gd name="connsiteX12" fmla="*/ 5753148 w 5753148"/>
              <a:gd name="connsiteY12" fmla="*/ 923145 h 923145"/>
              <a:gd name="connsiteX13" fmla="*/ 5120302 w 5753148"/>
              <a:gd name="connsiteY13" fmla="*/ 923145 h 923145"/>
              <a:gd name="connsiteX14" fmla="*/ 4544987 w 5753148"/>
              <a:gd name="connsiteY14" fmla="*/ 923145 h 923145"/>
              <a:gd name="connsiteX15" fmla="*/ 4142267 w 5753148"/>
              <a:gd name="connsiteY15" fmla="*/ 923145 h 923145"/>
              <a:gd name="connsiteX16" fmla="*/ 3566952 w 5753148"/>
              <a:gd name="connsiteY16" fmla="*/ 923145 h 923145"/>
              <a:gd name="connsiteX17" fmla="*/ 2876574 w 5753148"/>
              <a:gd name="connsiteY17" fmla="*/ 923145 h 923145"/>
              <a:gd name="connsiteX18" fmla="*/ 2473854 w 5753148"/>
              <a:gd name="connsiteY18" fmla="*/ 923145 h 923145"/>
              <a:gd name="connsiteX19" fmla="*/ 1841007 w 5753148"/>
              <a:gd name="connsiteY19" fmla="*/ 923145 h 923145"/>
              <a:gd name="connsiteX20" fmla="*/ 1265693 w 5753148"/>
              <a:gd name="connsiteY20" fmla="*/ 923145 h 923145"/>
              <a:gd name="connsiteX21" fmla="*/ 805441 w 5753148"/>
              <a:gd name="connsiteY21" fmla="*/ 923145 h 923145"/>
              <a:gd name="connsiteX22" fmla="*/ 0 w 5753148"/>
              <a:gd name="connsiteY22" fmla="*/ 923145 h 923145"/>
              <a:gd name="connsiteX23" fmla="*/ 0 w 5753148"/>
              <a:gd name="connsiteY23" fmla="*/ 470804 h 923145"/>
              <a:gd name="connsiteX24" fmla="*/ 0 w 5753148"/>
              <a:gd name="connsiteY24" fmla="*/ 0 h 9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3148" h="923145" fill="none" extrusionOk="0">
                <a:moveTo>
                  <a:pt x="0" y="0"/>
                </a:moveTo>
                <a:cubicBezTo>
                  <a:pt x="108626" y="-39203"/>
                  <a:pt x="240369" y="48198"/>
                  <a:pt x="460252" y="0"/>
                </a:cubicBezTo>
                <a:cubicBezTo>
                  <a:pt x="680135" y="-48198"/>
                  <a:pt x="750942" y="1388"/>
                  <a:pt x="862972" y="0"/>
                </a:cubicBezTo>
                <a:cubicBezTo>
                  <a:pt x="975002" y="-1388"/>
                  <a:pt x="1157705" y="15384"/>
                  <a:pt x="1323224" y="0"/>
                </a:cubicBezTo>
                <a:cubicBezTo>
                  <a:pt x="1488743" y="-15384"/>
                  <a:pt x="1795903" y="24234"/>
                  <a:pt x="1956070" y="0"/>
                </a:cubicBezTo>
                <a:cubicBezTo>
                  <a:pt x="2116237" y="-24234"/>
                  <a:pt x="2334288" y="48885"/>
                  <a:pt x="2531385" y="0"/>
                </a:cubicBezTo>
                <a:cubicBezTo>
                  <a:pt x="2728483" y="-48885"/>
                  <a:pt x="2855576" y="61933"/>
                  <a:pt x="3106700" y="0"/>
                </a:cubicBezTo>
                <a:cubicBezTo>
                  <a:pt x="3357824" y="-61933"/>
                  <a:pt x="3434738" y="42051"/>
                  <a:pt x="3624483" y="0"/>
                </a:cubicBezTo>
                <a:cubicBezTo>
                  <a:pt x="3814228" y="-42051"/>
                  <a:pt x="4043583" y="2371"/>
                  <a:pt x="4314861" y="0"/>
                </a:cubicBezTo>
                <a:cubicBezTo>
                  <a:pt x="4586139" y="-2371"/>
                  <a:pt x="4744187" y="64144"/>
                  <a:pt x="5005239" y="0"/>
                </a:cubicBezTo>
                <a:cubicBezTo>
                  <a:pt x="5266291" y="-64144"/>
                  <a:pt x="5431691" y="77562"/>
                  <a:pt x="5753148" y="0"/>
                </a:cubicBezTo>
                <a:cubicBezTo>
                  <a:pt x="5785076" y="154189"/>
                  <a:pt x="5711386" y="260605"/>
                  <a:pt x="5753148" y="470804"/>
                </a:cubicBezTo>
                <a:cubicBezTo>
                  <a:pt x="5794910" y="681003"/>
                  <a:pt x="5737383" y="749231"/>
                  <a:pt x="5753148" y="923145"/>
                </a:cubicBezTo>
                <a:cubicBezTo>
                  <a:pt x="5586127" y="968732"/>
                  <a:pt x="5290715" y="904243"/>
                  <a:pt x="5120302" y="923145"/>
                </a:cubicBezTo>
                <a:cubicBezTo>
                  <a:pt x="4949889" y="942047"/>
                  <a:pt x="4751048" y="873653"/>
                  <a:pt x="4544987" y="923145"/>
                </a:cubicBezTo>
                <a:cubicBezTo>
                  <a:pt x="4338926" y="972637"/>
                  <a:pt x="4333969" y="875824"/>
                  <a:pt x="4142267" y="923145"/>
                </a:cubicBezTo>
                <a:cubicBezTo>
                  <a:pt x="3950565" y="970466"/>
                  <a:pt x="3743419" y="905235"/>
                  <a:pt x="3566952" y="923145"/>
                </a:cubicBezTo>
                <a:cubicBezTo>
                  <a:pt x="3390486" y="941055"/>
                  <a:pt x="3076169" y="877862"/>
                  <a:pt x="2876574" y="923145"/>
                </a:cubicBezTo>
                <a:cubicBezTo>
                  <a:pt x="2676979" y="968428"/>
                  <a:pt x="2635195" y="916456"/>
                  <a:pt x="2473854" y="923145"/>
                </a:cubicBezTo>
                <a:cubicBezTo>
                  <a:pt x="2312513" y="929834"/>
                  <a:pt x="2075591" y="906680"/>
                  <a:pt x="1841007" y="923145"/>
                </a:cubicBezTo>
                <a:cubicBezTo>
                  <a:pt x="1606423" y="939610"/>
                  <a:pt x="1391372" y="864332"/>
                  <a:pt x="1265693" y="923145"/>
                </a:cubicBezTo>
                <a:cubicBezTo>
                  <a:pt x="1140014" y="981958"/>
                  <a:pt x="965070" y="877843"/>
                  <a:pt x="805441" y="923145"/>
                </a:cubicBezTo>
                <a:cubicBezTo>
                  <a:pt x="645812" y="968447"/>
                  <a:pt x="185752" y="920891"/>
                  <a:pt x="0" y="923145"/>
                </a:cubicBezTo>
                <a:cubicBezTo>
                  <a:pt x="-36093" y="800532"/>
                  <a:pt x="2789" y="627055"/>
                  <a:pt x="0" y="470804"/>
                </a:cubicBezTo>
                <a:cubicBezTo>
                  <a:pt x="-2789" y="314553"/>
                  <a:pt x="16563" y="212704"/>
                  <a:pt x="0" y="0"/>
                </a:cubicBezTo>
                <a:close/>
              </a:path>
              <a:path w="5753148" h="923145" stroke="0" extrusionOk="0">
                <a:moveTo>
                  <a:pt x="0" y="0"/>
                </a:moveTo>
                <a:cubicBezTo>
                  <a:pt x="281436" y="-71703"/>
                  <a:pt x="463928" y="31364"/>
                  <a:pt x="632846" y="0"/>
                </a:cubicBezTo>
                <a:cubicBezTo>
                  <a:pt x="801764" y="-31364"/>
                  <a:pt x="933957" y="12596"/>
                  <a:pt x="1093098" y="0"/>
                </a:cubicBezTo>
                <a:cubicBezTo>
                  <a:pt x="1252239" y="-12596"/>
                  <a:pt x="1551262" y="58177"/>
                  <a:pt x="1725944" y="0"/>
                </a:cubicBezTo>
                <a:cubicBezTo>
                  <a:pt x="1900626" y="-58177"/>
                  <a:pt x="1992428" y="38366"/>
                  <a:pt x="2128665" y="0"/>
                </a:cubicBezTo>
                <a:cubicBezTo>
                  <a:pt x="2264902" y="-38366"/>
                  <a:pt x="2447830" y="19008"/>
                  <a:pt x="2761511" y="0"/>
                </a:cubicBezTo>
                <a:cubicBezTo>
                  <a:pt x="3075192" y="-19008"/>
                  <a:pt x="3242955" y="4184"/>
                  <a:pt x="3451889" y="0"/>
                </a:cubicBezTo>
                <a:cubicBezTo>
                  <a:pt x="3660823" y="-4184"/>
                  <a:pt x="3742074" y="62215"/>
                  <a:pt x="4027204" y="0"/>
                </a:cubicBezTo>
                <a:cubicBezTo>
                  <a:pt x="4312334" y="-62215"/>
                  <a:pt x="4509416" y="68078"/>
                  <a:pt x="4660050" y="0"/>
                </a:cubicBezTo>
                <a:cubicBezTo>
                  <a:pt x="4810684" y="-68078"/>
                  <a:pt x="5100337" y="24025"/>
                  <a:pt x="5235365" y="0"/>
                </a:cubicBezTo>
                <a:cubicBezTo>
                  <a:pt x="5370394" y="-24025"/>
                  <a:pt x="5588849" y="60732"/>
                  <a:pt x="5753148" y="0"/>
                </a:cubicBezTo>
                <a:cubicBezTo>
                  <a:pt x="5756852" y="203132"/>
                  <a:pt x="5742964" y="239870"/>
                  <a:pt x="5753148" y="433878"/>
                </a:cubicBezTo>
                <a:cubicBezTo>
                  <a:pt x="5763332" y="627886"/>
                  <a:pt x="5721286" y="759936"/>
                  <a:pt x="5753148" y="923145"/>
                </a:cubicBezTo>
                <a:cubicBezTo>
                  <a:pt x="5636434" y="975592"/>
                  <a:pt x="5398062" y="913996"/>
                  <a:pt x="5292896" y="923145"/>
                </a:cubicBezTo>
                <a:cubicBezTo>
                  <a:pt x="5187730" y="932294"/>
                  <a:pt x="4823536" y="903338"/>
                  <a:pt x="4602518" y="923145"/>
                </a:cubicBezTo>
                <a:cubicBezTo>
                  <a:pt x="4381500" y="942952"/>
                  <a:pt x="4162987" y="888472"/>
                  <a:pt x="3969672" y="923145"/>
                </a:cubicBezTo>
                <a:cubicBezTo>
                  <a:pt x="3776357" y="957818"/>
                  <a:pt x="3483152" y="876198"/>
                  <a:pt x="3279294" y="923145"/>
                </a:cubicBezTo>
                <a:cubicBezTo>
                  <a:pt x="3075436" y="970092"/>
                  <a:pt x="2931087" y="857386"/>
                  <a:pt x="2588917" y="923145"/>
                </a:cubicBezTo>
                <a:cubicBezTo>
                  <a:pt x="2246747" y="988904"/>
                  <a:pt x="2255704" y="884508"/>
                  <a:pt x="2128665" y="923145"/>
                </a:cubicBezTo>
                <a:cubicBezTo>
                  <a:pt x="2001626" y="961782"/>
                  <a:pt x="1887276" y="916184"/>
                  <a:pt x="1668413" y="923145"/>
                </a:cubicBezTo>
                <a:cubicBezTo>
                  <a:pt x="1449550" y="930106"/>
                  <a:pt x="1240405" y="891271"/>
                  <a:pt x="978035" y="923145"/>
                </a:cubicBezTo>
                <a:cubicBezTo>
                  <a:pt x="715665" y="955019"/>
                  <a:pt x="304043" y="861144"/>
                  <a:pt x="0" y="923145"/>
                </a:cubicBezTo>
                <a:cubicBezTo>
                  <a:pt x="-32391" y="724817"/>
                  <a:pt x="11025" y="616484"/>
                  <a:pt x="0" y="480035"/>
                </a:cubicBezTo>
                <a:cubicBezTo>
                  <a:pt x="-11025" y="343586"/>
                  <a:pt x="9072" y="110984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530763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90" name="Rectangle 989">
            <a:extLst>
              <a:ext uri="{FF2B5EF4-FFF2-40B4-BE49-F238E27FC236}">
                <a16:creationId xmlns:a16="http://schemas.microsoft.com/office/drawing/2014/main" id="{9B45AFE9-EE48-7FBC-628A-E7347F76DDA7}"/>
              </a:ext>
            </a:extLst>
          </p:cNvPr>
          <p:cNvSpPr/>
          <p:nvPr/>
        </p:nvSpPr>
        <p:spPr>
          <a:xfrm>
            <a:off x="3086099" y="3878816"/>
            <a:ext cx="503629" cy="9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91EB4B90-312A-4315-623A-AADEC57D3AE2}"/>
              </a:ext>
            </a:extLst>
          </p:cNvPr>
          <p:cNvSpPr/>
          <p:nvPr/>
        </p:nvSpPr>
        <p:spPr>
          <a:xfrm>
            <a:off x="4908810" y="3976577"/>
            <a:ext cx="3874405" cy="101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52BE14B7-F895-FF60-29FA-B77F4FB620B5}"/>
              </a:ext>
            </a:extLst>
          </p:cNvPr>
          <p:cNvGrpSpPr/>
          <p:nvPr/>
        </p:nvGrpSpPr>
        <p:grpSpPr>
          <a:xfrm>
            <a:off x="1025531" y="2392178"/>
            <a:ext cx="7155667" cy="1197172"/>
            <a:chOff x="11896" y="2392178"/>
            <a:chExt cx="7155667" cy="1197172"/>
          </a:xfrm>
        </p:grpSpPr>
        <p:pic>
          <p:nvPicPr>
            <p:cNvPr id="988" name="Picture 987">
              <a:extLst>
                <a:ext uri="{FF2B5EF4-FFF2-40B4-BE49-F238E27FC236}">
                  <a16:creationId xmlns:a16="http://schemas.microsoft.com/office/drawing/2014/main" id="{C59D5049-8CA1-49EE-F712-90CD7F2BF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993"/>
            <a:stretch/>
          </p:blipFill>
          <p:spPr>
            <a:xfrm>
              <a:off x="11896" y="2392178"/>
              <a:ext cx="7155667" cy="1197172"/>
            </a:xfrm>
            <a:custGeom>
              <a:avLst/>
              <a:gdLst>
                <a:gd name="connsiteX0" fmla="*/ 0 w 7155667"/>
                <a:gd name="connsiteY0" fmla="*/ 0 h 1197172"/>
                <a:gd name="connsiteX1" fmla="*/ 667862 w 7155667"/>
                <a:gd name="connsiteY1" fmla="*/ 0 h 1197172"/>
                <a:gd name="connsiteX2" fmla="*/ 1049498 w 7155667"/>
                <a:gd name="connsiteY2" fmla="*/ 0 h 1197172"/>
                <a:gd name="connsiteX3" fmla="*/ 1645803 w 7155667"/>
                <a:gd name="connsiteY3" fmla="*/ 0 h 1197172"/>
                <a:gd name="connsiteX4" fmla="*/ 2242109 w 7155667"/>
                <a:gd name="connsiteY4" fmla="*/ 0 h 1197172"/>
                <a:gd name="connsiteX5" fmla="*/ 2981528 w 7155667"/>
                <a:gd name="connsiteY5" fmla="*/ 0 h 1197172"/>
                <a:gd name="connsiteX6" fmla="*/ 3577833 w 7155667"/>
                <a:gd name="connsiteY6" fmla="*/ 0 h 1197172"/>
                <a:gd name="connsiteX7" fmla="*/ 3959469 w 7155667"/>
                <a:gd name="connsiteY7" fmla="*/ 0 h 1197172"/>
                <a:gd name="connsiteX8" fmla="*/ 4627331 w 7155667"/>
                <a:gd name="connsiteY8" fmla="*/ 0 h 1197172"/>
                <a:gd name="connsiteX9" fmla="*/ 5366750 w 7155667"/>
                <a:gd name="connsiteY9" fmla="*/ 0 h 1197172"/>
                <a:gd name="connsiteX10" fmla="*/ 6034613 w 7155667"/>
                <a:gd name="connsiteY10" fmla="*/ 0 h 1197172"/>
                <a:gd name="connsiteX11" fmla="*/ 7155667 w 7155667"/>
                <a:gd name="connsiteY11" fmla="*/ 0 h 1197172"/>
                <a:gd name="connsiteX12" fmla="*/ 7155667 w 7155667"/>
                <a:gd name="connsiteY12" fmla="*/ 562671 h 1197172"/>
                <a:gd name="connsiteX13" fmla="*/ 7155667 w 7155667"/>
                <a:gd name="connsiteY13" fmla="*/ 1197172 h 1197172"/>
                <a:gd name="connsiteX14" fmla="*/ 6487805 w 7155667"/>
                <a:gd name="connsiteY14" fmla="*/ 1197172 h 1197172"/>
                <a:gd name="connsiteX15" fmla="*/ 6106169 w 7155667"/>
                <a:gd name="connsiteY15" fmla="*/ 1197172 h 1197172"/>
                <a:gd name="connsiteX16" fmla="*/ 5438307 w 7155667"/>
                <a:gd name="connsiteY16" fmla="*/ 1197172 h 1197172"/>
                <a:gd name="connsiteX17" fmla="*/ 5056671 w 7155667"/>
                <a:gd name="connsiteY17" fmla="*/ 1197172 h 1197172"/>
                <a:gd name="connsiteX18" fmla="*/ 4675036 w 7155667"/>
                <a:gd name="connsiteY18" fmla="*/ 1197172 h 1197172"/>
                <a:gd name="connsiteX19" fmla="*/ 4293400 w 7155667"/>
                <a:gd name="connsiteY19" fmla="*/ 1197172 h 1197172"/>
                <a:gd name="connsiteX20" fmla="*/ 3768651 w 7155667"/>
                <a:gd name="connsiteY20" fmla="*/ 1197172 h 1197172"/>
                <a:gd name="connsiteX21" fmla="*/ 3387016 w 7155667"/>
                <a:gd name="connsiteY21" fmla="*/ 1197172 h 1197172"/>
                <a:gd name="connsiteX22" fmla="*/ 2790710 w 7155667"/>
                <a:gd name="connsiteY22" fmla="*/ 1197172 h 1197172"/>
                <a:gd name="connsiteX23" fmla="*/ 2265961 w 7155667"/>
                <a:gd name="connsiteY23" fmla="*/ 1197172 h 1197172"/>
                <a:gd name="connsiteX24" fmla="*/ 1669656 w 7155667"/>
                <a:gd name="connsiteY24" fmla="*/ 1197172 h 1197172"/>
                <a:gd name="connsiteX25" fmla="*/ 1001793 w 7155667"/>
                <a:gd name="connsiteY25" fmla="*/ 1197172 h 1197172"/>
                <a:gd name="connsiteX26" fmla="*/ 0 w 7155667"/>
                <a:gd name="connsiteY26" fmla="*/ 1197172 h 1197172"/>
                <a:gd name="connsiteX27" fmla="*/ 0 w 7155667"/>
                <a:gd name="connsiteY27" fmla="*/ 574643 h 1197172"/>
                <a:gd name="connsiteX28" fmla="*/ 0 w 7155667"/>
                <a:gd name="connsiteY28" fmla="*/ 0 h 11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55667" h="1197172" fill="none" extrusionOk="0">
                  <a:moveTo>
                    <a:pt x="0" y="0"/>
                  </a:moveTo>
                  <a:cubicBezTo>
                    <a:pt x="213874" y="-26101"/>
                    <a:pt x="379529" y="25484"/>
                    <a:pt x="667862" y="0"/>
                  </a:cubicBezTo>
                  <a:cubicBezTo>
                    <a:pt x="956195" y="-25484"/>
                    <a:pt x="894001" y="31121"/>
                    <a:pt x="1049498" y="0"/>
                  </a:cubicBezTo>
                  <a:cubicBezTo>
                    <a:pt x="1204995" y="-31121"/>
                    <a:pt x="1417611" y="15580"/>
                    <a:pt x="1645803" y="0"/>
                  </a:cubicBezTo>
                  <a:cubicBezTo>
                    <a:pt x="1873995" y="-15580"/>
                    <a:pt x="2056207" y="60086"/>
                    <a:pt x="2242109" y="0"/>
                  </a:cubicBezTo>
                  <a:cubicBezTo>
                    <a:pt x="2428011" y="-60086"/>
                    <a:pt x="2830774" y="82113"/>
                    <a:pt x="2981528" y="0"/>
                  </a:cubicBezTo>
                  <a:cubicBezTo>
                    <a:pt x="3132282" y="-82113"/>
                    <a:pt x="3377633" y="7133"/>
                    <a:pt x="3577833" y="0"/>
                  </a:cubicBezTo>
                  <a:cubicBezTo>
                    <a:pt x="3778033" y="-7133"/>
                    <a:pt x="3821572" y="34998"/>
                    <a:pt x="3959469" y="0"/>
                  </a:cubicBezTo>
                  <a:cubicBezTo>
                    <a:pt x="4097366" y="-34998"/>
                    <a:pt x="4414197" y="65220"/>
                    <a:pt x="4627331" y="0"/>
                  </a:cubicBezTo>
                  <a:cubicBezTo>
                    <a:pt x="4840465" y="-65220"/>
                    <a:pt x="4998639" y="56893"/>
                    <a:pt x="5366750" y="0"/>
                  </a:cubicBezTo>
                  <a:cubicBezTo>
                    <a:pt x="5734861" y="-56893"/>
                    <a:pt x="5855752" y="12673"/>
                    <a:pt x="6034613" y="0"/>
                  </a:cubicBezTo>
                  <a:cubicBezTo>
                    <a:pt x="6213474" y="-12673"/>
                    <a:pt x="6721964" y="31179"/>
                    <a:pt x="7155667" y="0"/>
                  </a:cubicBezTo>
                  <a:cubicBezTo>
                    <a:pt x="7201710" y="277589"/>
                    <a:pt x="7151594" y="340796"/>
                    <a:pt x="7155667" y="562671"/>
                  </a:cubicBezTo>
                  <a:cubicBezTo>
                    <a:pt x="7159740" y="784546"/>
                    <a:pt x="7148646" y="1009782"/>
                    <a:pt x="7155667" y="1197172"/>
                  </a:cubicBezTo>
                  <a:cubicBezTo>
                    <a:pt x="6858372" y="1267378"/>
                    <a:pt x="6764741" y="1182405"/>
                    <a:pt x="6487805" y="1197172"/>
                  </a:cubicBezTo>
                  <a:cubicBezTo>
                    <a:pt x="6210869" y="1211939"/>
                    <a:pt x="6190188" y="1182847"/>
                    <a:pt x="6106169" y="1197172"/>
                  </a:cubicBezTo>
                  <a:cubicBezTo>
                    <a:pt x="6022150" y="1211497"/>
                    <a:pt x="5771558" y="1122178"/>
                    <a:pt x="5438307" y="1197172"/>
                  </a:cubicBezTo>
                  <a:cubicBezTo>
                    <a:pt x="5105056" y="1272166"/>
                    <a:pt x="5158063" y="1159159"/>
                    <a:pt x="5056671" y="1197172"/>
                  </a:cubicBezTo>
                  <a:cubicBezTo>
                    <a:pt x="4955279" y="1235185"/>
                    <a:pt x="4840522" y="1171044"/>
                    <a:pt x="4675036" y="1197172"/>
                  </a:cubicBezTo>
                  <a:cubicBezTo>
                    <a:pt x="4509551" y="1223300"/>
                    <a:pt x="4479590" y="1184857"/>
                    <a:pt x="4293400" y="1197172"/>
                  </a:cubicBezTo>
                  <a:cubicBezTo>
                    <a:pt x="4107210" y="1209487"/>
                    <a:pt x="4004823" y="1140319"/>
                    <a:pt x="3768651" y="1197172"/>
                  </a:cubicBezTo>
                  <a:cubicBezTo>
                    <a:pt x="3532479" y="1254025"/>
                    <a:pt x="3518965" y="1153766"/>
                    <a:pt x="3387016" y="1197172"/>
                  </a:cubicBezTo>
                  <a:cubicBezTo>
                    <a:pt x="3255067" y="1240578"/>
                    <a:pt x="3004148" y="1136662"/>
                    <a:pt x="2790710" y="1197172"/>
                  </a:cubicBezTo>
                  <a:cubicBezTo>
                    <a:pt x="2577272" y="1257682"/>
                    <a:pt x="2437212" y="1170135"/>
                    <a:pt x="2265961" y="1197172"/>
                  </a:cubicBezTo>
                  <a:cubicBezTo>
                    <a:pt x="2094710" y="1224209"/>
                    <a:pt x="1952803" y="1189606"/>
                    <a:pt x="1669656" y="1197172"/>
                  </a:cubicBezTo>
                  <a:cubicBezTo>
                    <a:pt x="1386509" y="1204738"/>
                    <a:pt x="1295784" y="1118878"/>
                    <a:pt x="1001793" y="1197172"/>
                  </a:cubicBezTo>
                  <a:cubicBezTo>
                    <a:pt x="707802" y="1275466"/>
                    <a:pt x="392271" y="1178897"/>
                    <a:pt x="0" y="1197172"/>
                  </a:cubicBezTo>
                  <a:cubicBezTo>
                    <a:pt x="-17896" y="1069403"/>
                    <a:pt x="46316" y="844829"/>
                    <a:pt x="0" y="574643"/>
                  </a:cubicBezTo>
                  <a:cubicBezTo>
                    <a:pt x="-46316" y="304457"/>
                    <a:pt x="45150" y="224407"/>
                    <a:pt x="0" y="0"/>
                  </a:cubicBezTo>
                  <a:close/>
                </a:path>
                <a:path w="7155667" h="1197172" stroke="0" extrusionOk="0">
                  <a:moveTo>
                    <a:pt x="0" y="0"/>
                  </a:moveTo>
                  <a:cubicBezTo>
                    <a:pt x="117460" y="-28763"/>
                    <a:pt x="200062" y="24445"/>
                    <a:pt x="381636" y="0"/>
                  </a:cubicBezTo>
                  <a:cubicBezTo>
                    <a:pt x="563210" y="-24445"/>
                    <a:pt x="709888" y="48576"/>
                    <a:pt x="906384" y="0"/>
                  </a:cubicBezTo>
                  <a:cubicBezTo>
                    <a:pt x="1102880" y="-48576"/>
                    <a:pt x="1455066" y="16606"/>
                    <a:pt x="1645803" y="0"/>
                  </a:cubicBezTo>
                  <a:cubicBezTo>
                    <a:pt x="1836540" y="-16606"/>
                    <a:pt x="1995953" y="26834"/>
                    <a:pt x="2313666" y="0"/>
                  </a:cubicBezTo>
                  <a:cubicBezTo>
                    <a:pt x="2631379" y="-26834"/>
                    <a:pt x="2540089" y="1879"/>
                    <a:pt x="2695301" y="0"/>
                  </a:cubicBezTo>
                  <a:cubicBezTo>
                    <a:pt x="2850514" y="-1879"/>
                    <a:pt x="2998411" y="5423"/>
                    <a:pt x="3148493" y="0"/>
                  </a:cubicBezTo>
                  <a:cubicBezTo>
                    <a:pt x="3298575" y="-5423"/>
                    <a:pt x="3382386" y="12997"/>
                    <a:pt x="3601686" y="0"/>
                  </a:cubicBezTo>
                  <a:cubicBezTo>
                    <a:pt x="3820986" y="-12997"/>
                    <a:pt x="3966623" y="70201"/>
                    <a:pt x="4197991" y="0"/>
                  </a:cubicBezTo>
                  <a:cubicBezTo>
                    <a:pt x="4429359" y="-70201"/>
                    <a:pt x="4398326" y="33919"/>
                    <a:pt x="4579627" y="0"/>
                  </a:cubicBezTo>
                  <a:cubicBezTo>
                    <a:pt x="4760928" y="-33919"/>
                    <a:pt x="4888100" y="25661"/>
                    <a:pt x="5032819" y="0"/>
                  </a:cubicBezTo>
                  <a:cubicBezTo>
                    <a:pt x="5177538" y="-25661"/>
                    <a:pt x="5425063" y="5741"/>
                    <a:pt x="5700681" y="0"/>
                  </a:cubicBezTo>
                  <a:cubicBezTo>
                    <a:pt x="5976299" y="-5741"/>
                    <a:pt x="5957594" y="40827"/>
                    <a:pt x="6082317" y="0"/>
                  </a:cubicBezTo>
                  <a:cubicBezTo>
                    <a:pt x="6207040" y="-40827"/>
                    <a:pt x="6839558" y="7294"/>
                    <a:pt x="7155667" y="0"/>
                  </a:cubicBezTo>
                  <a:cubicBezTo>
                    <a:pt x="7214078" y="193413"/>
                    <a:pt x="7144990" y="373122"/>
                    <a:pt x="7155667" y="574643"/>
                  </a:cubicBezTo>
                  <a:cubicBezTo>
                    <a:pt x="7166344" y="776164"/>
                    <a:pt x="7122053" y="1026832"/>
                    <a:pt x="7155667" y="1197172"/>
                  </a:cubicBezTo>
                  <a:cubicBezTo>
                    <a:pt x="6992581" y="1247804"/>
                    <a:pt x="6908961" y="1164885"/>
                    <a:pt x="6702475" y="1197172"/>
                  </a:cubicBezTo>
                  <a:cubicBezTo>
                    <a:pt x="6495989" y="1229459"/>
                    <a:pt x="6410021" y="1151695"/>
                    <a:pt x="6320839" y="1197172"/>
                  </a:cubicBezTo>
                  <a:cubicBezTo>
                    <a:pt x="6231657" y="1242649"/>
                    <a:pt x="5816562" y="1142876"/>
                    <a:pt x="5581420" y="1197172"/>
                  </a:cubicBezTo>
                  <a:cubicBezTo>
                    <a:pt x="5346278" y="1251468"/>
                    <a:pt x="4991346" y="1114615"/>
                    <a:pt x="4842001" y="1197172"/>
                  </a:cubicBezTo>
                  <a:cubicBezTo>
                    <a:pt x="4692656" y="1279729"/>
                    <a:pt x="4489157" y="1168779"/>
                    <a:pt x="4174139" y="1197172"/>
                  </a:cubicBezTo>
                  <a:cubicBezTo>
                    <a:pt x="3859121" y="1225565"/>
                    <a:pt x="3722232" y="1152588"/>
                    <a:pt x="3506277" y="1197172"/>
                  </a:cubicBezTo>
                  <a:cubicBezTo>
                    <a:pt x="3290322" y="1241756"/>
                    <a:pt x="3220701" y="1145449"/>
                    <a:pt x="3053085" y="1197172"/>
                  </a:cubicBezTo>
                  <a:cubicBezTo>
                    <a:pt x="2885469" y="1248895"/>
                    <a:pt x="2748174" y="1196412"/>
                    <a:pt x="2671449" y="1197172"/>
                  </a:cubicBezTo>
                  <a:cubicBezTo>
                    <a:pt x="2594724" y="1197932"/>
                    <a:pt x="2298734" y="1151203"/>
                    <a:pt x="1932030" y="1197172"/>
                  </a:cubicBezTo>
                  <a:cubicBezTo>
                    <a:pt x="1565326" y="1243141"/>
                    <a:pt x="1449298" y="1168063"/>
                    <a:pt x="1264168" y="1197172"/>
                  </a:cubicBezTo>
                  <a:cubicBezTo>
                    <a:pt x="1079038" y="1226281"/>
                    <a:pt x="1001582" y="1193795"/>
                    <a:pt x="882532" y="1197172"/>
                  </a:cubicBezTo>
                  <a:cubicBezTo>
                    <a:pt x="763482" y="1200549"/>
                    <a:pt x="440404" y="1164572"/>
                    <a:pt x="0" y="1197172"/>
                  </a:cubicBezTo>
                  <a:cubicBezTo>
                    <a:pt x="-39907" y="948151"/>
                    <a:pt x="13215" y="763599"/>
                    <a:pt x="0" y="634501"/>
                  </a:cubicBezTo>
                  <a:cubicBezTo>
                    <a:pt x="-13215" y="505403"/>
                    <a:pt x="29534" y="306241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521690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0BC1395B-3BCC-80C2-9250-CAD2F70AB421}"/>
                </a:ext>
              </a:extLst>
            </p:cNvPr>
            <p:cNvSpPr/>
            <p:nvPr/>
          </p:nvSpPr>
          <p:spPr>
            <a:xfrm>
              <a:off x="723899" y="2819400"/>
              <a:ext cx="1252537" cy="76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376F3FBD-A7F3-0BC4-BE6D-F4ECC96C537E}"/>
                </a:ext>
              </a:extLst>
            </p:cNvPr>
            <p:cNvSpPr/>
            <p:nvPr/>
          </p:nvSpPr>
          <p:spPr>
            <a:xfrm>
              <a:off x="5548249" y="2571750"/>
              <a:ext cx="1619313" cy="952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3" name="Rectangle 992">
            <a:extLst>
              <a:ext uri="{FF2B5EF4-FFF2-40B4-BE49-F238E27FC236}">
                <a16:creationId xmlns:a16="http://schemas.microsoft.com/office/drawing/2014/main" id="{A4B49279-8AC4-CFC6-5CCA-192D2DE5B549}"/>
              </a:ext>
            </a:extLst>
          </p:cNvPr>
          <p:cNvSpPr/>
          <p:nvPr/>
        </p:nvSpPr>
        <p:spPr>
          <a:xfrm>
            <a:off x="3081727" y="4107445"/>
            <a:ext cx="503629" cy="9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6B301A02-0A1D-5B4A-9B1E-07D6F69FA169}"/>
              </a:ext>
            </a:extLst>
          </p:cNvPr>
          <p:cNvSpPr/>
          <p:nvPr/>
        </p:nvSpPr>
        <p:spPr>
          <a:xfrm>
            <a:off x="4017589" y="4104324"/>
            <a:ext cx="192482" cy="8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3E7C3AB7-D306-FC9B-3E16-C843E68DE7E6}"/>
              </a:ext>
            </a:extLst>
          </p:cNvPr>
          <p:cNvSpPr/>
          <p:nvPr/>
        </p:nvSpPr>
        <p:spPr>
          <a:xfrm>
            <a:off x="4960134" y="4109746"/>
            <a:ext cx="3823081" cy="87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3F348007-890F-8C91-60C7-4E9FB1FF6A1A}"/>
              </a:ext>
            </a:extLst>
          </p:cNvPr>
          <p:cNvSpPr/>
          <p:nvPr/>
        </p:nvSpPr>
        <p:spPr>
          <a:xfrm>
            <a:off x="4335419" y="4178761"/>
            <a:ext cx="192482" cy="8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50F957F6-F779-99C8-5315-4A65ECB84641}"/>
              </a:ext>
            </a:extLst>
          </p:cNvPr>
          <p:cNvSpPr/>
          <p:nvPr/>
        </p:nvSpPr>
        <p:spPr>
          <a:xfrm>
            <a:off x="1126388" y="1118598"/>
            <a:ext cx="901646" cy="277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C43951FF-9A1D-EB81-8577-5D6F4BCE25D7}"/>
              </a:ext>
            </a:extLst>
          </p:cNvPr>
          <p:cNvSpPr/>
          <p:nvPr/>
        </p:nvSpPr>
        <p:spPr>
          <a:xfrm>
            <a:off x="611930" y="1162050"/>
            <a:ext cx="306467" cy="75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3" name="Google Shape;1717;p53">
            <a:extLst>
              <a:ext uri="{FF2B5EF4-FFF2-40B4-BE49-F238E27FC236}">
                <a16:creationId xmlns:a16="http://schemas.microsoft.com/office/drawing/2014/main" id="{D1D0CA7C-CB8E-261D-7E1E-1F6BB54CCCDF}"/>
              </a:ext>
            </a:extLst>
          </p:cNvPr>
          <p:cNvGrpSpPr/>
          <p:nvPr/>
        </p:nvGrpSpPr>
        <p:grpSpPr>
          <a:xfrm rot="11835063">
            <a:off x="7489152" y="1124754"/>
            <a:ext cx="1626493" cy="1942979"/>
            <a:chOff x="8526855" y="2372584"/>
            <a:chExt cx="1064786" cy="1271973"/>
          </a:xfrm>
        </p:grpSpPr>
        <p:grpSp>
          <p:nvGrpSpPr>
            <p:cNvPr id="1004" name="Google Shape;1718;p53">
              <a:extLst>
                <a:ext uri="{FF2B5EF4-FFF2-40B4-BE49-F238E27FC236}">
                  <a16:creationId xmlns:a16="http://schemas.microsoft.com/office/drawing/2014/main" id="{721061D8-5581-3A90-F588-C9F09158F446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017" name="Google Shape;1719;p53">
                <a:extLst>
                  <a:ext uri="{FF2B5EF4-FFF2-40B4-BE49-F238E27FC236}">
                    <a16:creationId xmlns:a16="http://schemas.microsoft.com/office/drawing/2014/main" id="{9989E03F-B78E-B95C-F824-451F0A60B910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720;p53">
                <a:extLst>
                  <a:ext uri="{FF2B5EF4-FFF2-40B4-BE49-F238E27FC236}">
                    <a16:creationId xmlns:a16="http://schemas.microsoft.com/office/drawing/2014/main" id="{54C2237E-C3AB-74A9-69E1-740CA1CEB101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5" name="Google Shape;1721;p53">
              <a:extLst>
                <a:ext uri="{FF2B5EF4-FFF2-40B4-BE49-F238E27FC236}">
                  <a16:creationId xmlns:a16="http://schemas.microsoft.com/office/drawing/2014/main" id="{0B025ADE-EE4E-DBA2-7110-098C414E3B7F}"/>
                </a:ext>
              </a:extLst>
            </p:cNvPr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006" name="Google Shape;1722;p53">
                <a:extLst>
                  <a:ext uri="{FF2B5EF4-FFF2-40B4-BE49-F238E27FC236}">
                    <a16:creationId xmlns:a16="http://schemas.microsoft.com/office/drawing/2014/main" id="{63E92EC9-005C-9F46-7086-E3DEE199CD9B}"/>
                  </a:ext>
                </a:extLst>
              </p:cNvPr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015" name="Google Shape;1723;p53">
                  <a:extLst>
                    <a:ext uri="{FF2B5EF4-FFF2-40B4-BE49-F238E27FC236}">
                      <a16:creationId xmlns:a16="http://schemas.microsoft.com/office/drawing/2014/main" id="{84E023D0-DDF0-CB88-0C2F-BAD7C3FD25D8}"/>
                    </a:ext>
                  </a:extLst>
                </p:cNvPr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724;p53">
                  <a:extLst>
                    <a:ext uri="{FF2B5EF4-FFF2-40B4-BE49-F238E27FC236}">
                      <a16:creationId xmlns:a16="http://schemas.microsoft.com/office/drawing/2014/main" id="{2ED992B4-0BAC-B5AB-283E-ED38222F392B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7" name="Google Shape;1725;p53">
                <a:extLst>
                  <a:ext uri="{FF2B5EF4-FFF2-40B4-BE49-F238E27FC236}">
                    <a16:creationId xmlns:a16="http://schemas.microsoft.com/office/drawing/2014/main" id="{1F5A7EBB-5157-CAAE-C4FB-BE2E1AA36FC7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008" name="Google Shape;1726;p53">
                  <a:extLst>
                    <a:ext uri="{FF2B5EF4-FFF2-40B4-BE49-F238E27FC236}">
                      <a16:creationId xmlns:a16="http://schemas.microsoft.com/office/drawing/2014/main" id="{E50CFA4F-978D-1DE0-3C5E-CF996955BB8B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727;p53">
                  <a:extLst>
                    <a:ext uri="{FF2B5EF4-FFF2-40B4-BE49-F238E27FC236}">
                      <a16:creationId xmlns:a16="http://schemas.microsoft.com/office/drawing/2014/main" id="{3887A7EC-0F00-C99D-94AF-5931FF807EAF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728;p53">
                  <a:extLst>
                    <a:ext uri="{FF2B5EF4-FFF2-40B4-BE49-F238E27FC236}">
                      <a16:creationId xmlns:a16="http://schemas.microsoft.com/office/drawing/2014/main" id="{5C864544-71AA-2B5A-0020-7DC121E4A2B3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729;p53">
                  <a:extLst>
                    <a:ext uri="{FF2B5EF4-FFF2-40B4-BE49-F238E27FC236}">
                      <a16:creationId xmlns:a16="http://schemas.microsoft.com/office/drawing/2014/main" id="{F55886C2-932A-BFE5-34D5-CC94AFC19976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730;p53">
                  <a:extLst>
                    <a:ext uri="{FF2B5EF4-FFF2-40B4-BE49-F238E27FC236}">
                      <a16:creationId xmlns:a16="http://schemas.microsoft.com/office/drawing/2014/main" id="{70B2D913-05EC-4EE0-65C5-BFCCF2A00305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731;p53">
                  <a:extLst>
                    <a:ext uri="{FF2B5EF4-FFF2-40B4-BE49-F238E27FC236}">
                      <a16:creationId xmlns:a16="http://schemas.microsoft.com/office/drawing/2014/main" id="{C5DC6A13-0808-FB4A-E7FB-DEA723DAF8EB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732;p53">
                  <a:extLst>
                    <a:ext uri="{FF2B5EF4-FFF2-40B4-BE49-F238E27FC236}">
                      <a16:creationId xmlns:a16="http://schemas.microsoft.com/office/drawing/2014/main" id="{551E9B5A-AB6E-DCFF-D3B8-E601C1B49E3B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074" name="Picture 2" descr="[animate output image]">
            <a:extLst>
              <a:ext uri="{FF2B5EF4-FFF2-40B4-BE49-F238E27FC236}">
                <a16:creationId xmlns:a16="http://schemas.microsoft.com/office/drawing/2014/main" id="{FDA7EDC3-C468-5C4A-CA73-455C6F231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245" t="35480" r="31888" b="37405"/>
          <a:stretch/>
        </p:blipFill>
        <p:spPr bwMode="auto">
          <a:xfrm>
            <a:off x="1438718" y="3811041"/>
            <a:ext cx="1267978" cy="13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9" name="Subtitle 998">
            <a:extLst>
              <a:ext uri="{FF2B5EF4-FFF2-40B4-BE49-F238E27FC236}">
                <a16:creationId xmlns:a16="http://schemas.microsoft.com/office/drawing/2014/main" id="{1F1944D9-44C2-F499-2A35-27FB4F373A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46998"/>
      </p:ext>
    </p:extLst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1453</Words>
  <Application>Microsoft Office PowerPoint</Application>
  <PresentationFormat>On-screen Show (16:9)</PresentationFormat>
  <Paragraphs>190</Paragraphs>
  <Slides>15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Montagu Slab</vt:lpstr>
      <vt:lpstr>Courier New</vt:lpstr>
      <vt:lpstr>Fira Sans</vt:lpstr>
      <vt:lpstr>Bebas Neue</vt:lpstr>
      <vt:lpstr>Roboto Condensed Light</vt:lpstr>
      <vt:lpstr>ADHD in Adulthood Thesis Defense by Slidesgo</vt:lpstr>
      <vt:lpstr>PERSONAGEM EMPÁTICA PARA JOGOS DIGITAIS: O CASO DO JOGO DIGITAL “onegai”  DEFESA DA DISSERTAÇÃO ANTHONY DOS SANTOS PEREIRA</vt:lpstr>
      <vt:lpstr>SUMÁRIO</vt:lpstr>
      <vt:lpstr>PROBLEMA</vt:lpstr>
      <vt:lpstr>02 QUESTÃO, OBJETIVO E METODOLOGIA DA INVESTIGAÇÃO</vt:lpstr>
      <vt:lpstr>03 ENQUADRAMENTO TEÓRICO </vt:lpstr>
      <vt:lpstr>04 NARRATIVA</vt:lpstr>
      <vt:lpstr>05 CONCEITO DE JOGO</vt:lpstr>
      <vt:lpstr>06 IMPLEMENTAÇÃO</vt:lpstr>
      <vt:lpstr>PowerPoint Presentation</vt:lpstr>
      <vt:lpstr>07</vt:lpstr>
      <vt:lpstr>08 PROCEDIMENTO DE AVALIAÇÃO</vt:lpstr>
      <vt:lpstr>09 CARACTERIZAÇÃO DA AMOSTRA</vt:lpstr>
      <vt:lpstr>10  RESULTADOS</vt:lpstr>
      <vt:lpstr>11 CONCLUSÕES</vt:lpstr>
      <vt:lpstr>LIMITAÇÕES E TRABALHO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57</cp:revision>
  <dcterms:modified xsi:type="dcterms:W3CDTF">2023-12-08T15:35:28Z</dcterms:modified>
</cp:coreProperties>
</file>